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216" r:id="rId2"/>
    <p:sldMasterId id="2147484219" r:id="rId3"/>
    <p:sldMasterId id="2147484234" r:id="rId4"/>
    <p:sldMasterId id="2147484246" r:id="rId5"/>
    <p:sldMasterId id="2147484273" r:id="rId6"/>
  </p:sldMasterIdLst>
  <p:notesMasterIdLst>
    <p:notesMasterId r:id="rId42"/>
  </p:notesMasterIdLst>
  <p:handoutMasterIdLst>
    <p:handoutMasterId r:id="rId43"/>
  </p:handoutMasterIdLst>
  <p:sldIdLst>
    <p:sldId id="260" r:id="rId7"/>
    <p:sldId id="261" r:id="rId8"/>
    <p:sldId id="341" r:id="rId9"/>
    <p:sldId id="264" r:id="rId10"/>
    <p:sldId id="266" r:id="rId11"/>
    <p:sldId id="331" r:id="rId12"/>
    <p:sldId id="342" r:id="rId13"/>
    <p:sldId id="328" r:id="rId14"/>
    <p:sldId id="333" r:id="rId15"/>
    <p:sldId id="347" r:id="rId16"/>
    <p:sldId id="278" r:id="rId17"/>
    <p:sldId id="279" r:id="rId18"/>
    <p:sldId id="281" r:id="rId19"/>
    <p:sldId id="282" r:id="rId20"/>
    <p:sldId id="334" r:id="rId21"/>
    <p:sldId id="343" r:id="rId22"/>
    <p:sldId id="285" r:id="rId23"/>
    <p:sldId id="286" r:id="rId24"/>
    <p:sldId id="287" r:id="rId25"/>
    <p:sldId id="329" r:id="rId26"/>
    <p:sldId id="330" r:id="rId27"/>
    <p:sldId id="348" r:id="rId28"/>
    <p:sldId id="344" r:id="rId29"/>
    <p:sldId id="339" r:id="rId30"/>
    <p:sldId id="345" r:id="rId31"/>
    <p:sldId id="349" r:id="rId32"/>
    <p:sldId id="337" r:id="rId33"/>
    <p:sldId id="350" r:id="rId34"/>
    <p:sldId id="346" r:id="rId35"/>
    <p:sldId id="320" r:id="rId36"/>
    <p:sldId id="321" r:id="rId37"/>
    <p:sldId id="324" r:id="rId38"/>
    <p:sldId id="325" r:id="rId39"/>
    <p:sldId id="326" r:id="rId40"/>
    <p:sldId id="327" r:id="rId41"/>
  </p:sldIdLst>
  <p:sldSz cx="9144000" cy="6858000" type="screen4x3"/>
  <p:notesSz cx="6797675" cy="9926638"/>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7"/>
    <a:srgbClr val="4F81BD"/>
    <a:srgbClr val="75B4C5"/>
    <a:srgbClr val="3366CC"/>
    <a:srgbClr val="FFCC00"/>
    <a:srgbClr val="70B088"/>
    <a:srgbClr val="0066CC"/>
    <a:srgbClr val="FFCC99"/>
    <a:srgbClr val="3333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226" autoAdjust="0"/>
    <p:restoredTop sz="95245" autoAdjust="0"/>
  </p:normalViewPr>
  <p:slideViewPr>
    <p:cSldViewPr>
      <p:cViewPr varScale="1">
        <p:scale>
          <a:sx n="126" d="100"/>
          <a:sy n="126" d="100"/>
        </p:scale>
        <p:origin x="1392" y="96"/>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9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8.9370813876953767E-2"/>
          <c:y val="0.10204561873004915"/>
          <c:w val="0.52470253985203263"/>
          <c:h val="0.75071351551406929"/>
        </c:manualLayout>
      </c:layout>
      <c:pie3DChart>
        <c:varyColors val="1"/>
        <c:ser>
          <c:idx val="0"/>
          <c:order val="0"/>
          <c:tx>
            <c:strRef>
              <c:f>Tabelle1!$B$1</c:f>
              <c:strCache>
                <c:ptCount val="1"/>
                <c:pt idx="0">
                  <c:v>Spalte1</c:v>
                </c:pt>
              </c:strCache>
            </c:strRef>
          </c:tx>
          <c:explosion val="25"/>
          <c:dPt>
            <c:idx val="0"/>
            <c:bubble3D val="0"/>
            <c:spPr>
              <a:solidFill>
                <a:srgbClr val="00B050"/>
              </a:solidFill>
            </c:spPr>
            <c:extLst xmlns:c16r2="http://schemas.microsoft.com/office/drawing/2015/06/chart">
              <c:ext xmlns:c16="http://schemas.microsoft.com/office/drawing/2014/chart" uri="{C3380CC4-5D6E-409C-BE32-E72D297353CC}">
                <c16:uniqueId val="{00000001-0A45-4F01-A72A-040E9BEFB7F1}"/>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0A45-4F01-A72A-040E9BEFB7F1}"/>
              </c:ext>
            </c:extLst>
          </c:dPt>
          <c:dLbls>
            <c:spPr>
              <a:noFill/>
              <a:ln>
                <a:noFill/>
              </a:ln>
              <a:effectLst/>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General</c:formatCode>
                <c:ptCount val="2"/>
                <c:pt idx="0">
                  <c:v>85.6</c:v>
                </c:pt>
                <c:pt idx="1">
                  <c:v>14.4</c:v>
                </c:pt>
              </c:numCache>
            </c:numRef>
          </c:val>
          <c:extLst xmlns:c16r2="http://schemas.microsoft.com/office/drawing/2015/06/chart">
            <c:ext xmlns:c16="http://schemas.microsoft.com/office/drawing/2014/chart" uri="{C3380CC4-5D6E-409C-BE32-E72D297353CC}">
              <c16:uniqueId val="{00000004-0A45-4F01-A72A-040E9BEFB7F1}"/>
            </c:ext>
          </c:extLst>
        </c:ser>
        <c:dLbls>
          <c:showLegendKey val="0"/>
          <c:showVal val="0"/>
          <c:showCatName val="0"/>
          <c:showSerName val="0"/>
          <c:showPercent val="0"/>
          <c:showBubbleSize val="0"/>
          <c:showLeaderLines val="1"/>
        </c:dLbls>
      </c:pie3DChart>
    </c:plotArea>
    <c:legend>
      <c:legendPos val="r"/>
      <c:overlay val="0"/>
      <c:txPr>
        <a:bodyPr/>
        <a:lstStyle/>
        <a:p>
          <a:pPr>
            <a:defRPr>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976" cy="497220"/>
          </a:xfrm>
          <a:prstGeom prst="rect">
            <a:avLst/>
          </a:prstGeom>
        </p:spPr>
        <p:txBody>
          <a:bodyPr vert="horz" lIns="95548" tIns="47775" rIns="95548" bIns="47775" rtlCol="0"/>
          <a:lstStyle>
            <a:lvl1pPr algn="l">
              <a:defRPr sz="1300">
                <a:latin typeface="Arial" charset="0"/>
              </a:defRPr>
            </a:lvl1pPr>
          </a:lstStyle>
          <a:p>
            <a:pPr>
              <a:defRPr/>
            </a:pPr>
            <a:endParaRPr lang="de-CH"/>
          </a:p>
        </p:txBody>
      </p:sp>
      <p:sp>
        <p:nvSpPr>
          <p:cNvPr id="3" name="Datumsplatzhalter 2"/>
          <p:cNvSpPr>
            <a:spLocks noGrp="1"/>
          </p:cNvSpPr>
          <p:nvPr>
            <p:ph type="dt" sz="quarter" idx="1"/>
          </p:nvPr>
        </p:nvSpPr>
        <p:spPr>
          <a:xfrm>
            <a:off x="3850645" y="0"/>
            <a:ext cx="2945976" cy="497220"/>
          </a:xfrm>
          <a:prstGeom prst="rect">
            <a:avLst/>
          </a:prstGeom>
        </p:spPr>
        <p:txBody>
          <a:bodyPr vert="horz" lIns="95548" tIns="47775" rIns="95548" bIns="47775" rtlCol="0"/>
          <a:lstStyle>
            <a:lvl1pPr algn="r">
              <a:defRPr sz="1300">
                <a:latin typeface="Arial" charset="0"/>
              </a:defRPr>
            </a:lvl1pPr>
          </a:lstStyle>
          <a:p>
            <a:pPr>
              <a:defRPr/>
            </a:pPr>
            <a:fld id="{5744F94A-355B-4AF1-9726-1CE83BB2438B}" type="datetimeFigureOut">
              <a:rPr lang="de-DE"/>
              <a:pPr>
                <a:defRPr/>
              </a:pPr>
              <a:t>09.05.2017</a:t>
            </a:fld>
            <a:endParaRPr lang="de-CH"/>
          </a:p>
        </p:txBody>
      </p:sp>
      <p:sp>
        <p:nvSpPr>
          <p:cNvPr id="4" name="Fußzeilenplatzhalter 3"/>
          <p:cNvSpPr>
            <a:spLocks noGrp="1"/>
          </p:cNvSpPr>
          <p:nvPr>
            <p:ph type="ftr" sz="quarter" idx="2"/>
          </p:nvPr>
        </p:nvSpPr>
        <p:spPr>
          <a:xfrm>
            <a:off x="0" y="9429421"/>
            <a:ext cx="2945976" cy="495000"/>
          </a:xfrm>
          <a:prstGeom prst="rect">
            <a:avLst/>
          </a:prstGeom>
        </p:spPr>
        <p:txBody>
          <a:bodyPr vert="horz" lIns="95548" tIns="47775" rIns="95548" bIns="47775" rtlCol="0" anchor="b"/>
          <a:lstStyle>
            <a:lvl1pPr algn="l">
              <a:defRPr sz="1300">
                <a:latin typeface="Arial" charset="0"/>
              </a:defRPr>
            </a:lvl1pPr>
          </a:lstStyle>
          <a:p>
            <a:pPr>
              <a:defRPr/>
            </a:pPr>
            <a:endParaRPr lang="de-CH"/>
          </a:p>
        </p:txBody>
      </p:sp>
      <p:sp>
        <p:nvSpPr>
          <p:cNvPr id="5" name="Foliennummernplatzhalter 4"/>
          <p:cNvSpPr>
            <a:spLocks noGrp="1"/>
          </p:cNvSpPr>
          <p:nvPr>
            <p:ph type="sldNum" sz="quarter" idx="3"/>
          </p:nvPr>
        </p:nvSpPr>
        <p:spPr>
          <a:xfrm>
            <a:off x="3850645" y="9429421"/>
            <a:ext cx="2945976" cy="495000"/>
          </a:xfrm>
          <a:prstGeom prst="rect">
            <a:avLst/>
          </a:prstGeom>
        </p:spPr>
        <p:txBody>
          <a:bodyPr vert="horz" lIns="95548" tIns="47775" rIns="95548" bIns="47775" rtlCol="0" anchor="b"/>
          <a:lstStyle>
            <a:lvl1pPr algn="r">
              <a:defRPr sz="1300">
                <a:latin typeface="Arial" charset="0"/>
              </a:defRPr>
            </a:lvl1pPr>
          </a:lstStyle>
          <a:p>
            <a:pPr>
              <a:defRPr/>
            </a:pPr>
            <a:fld id="{069EC7AC-CB2C-4869-A36C-E3DD73BA5754}" type="slidenum">
              <a:rPr lang="de-CH"/>
              <a:pPr>
                <a:defRPr/>
              </a:pPr>
              <a:t>‹Nr.›</a:t>
            </a:fld>
            <a:endParaRPr lang="de-CH"/>
          </a:p>
        </p:txBody>
      </p:sp>
    </p:spTree>
    <p:extLst>
      <p:ext uri="{BB962C8B-B14F-4D97-AF65-F5344CB8AC3E}">
        <p14:creationId xmlns:p14="http://schemas.microsoft.com/office/powerpoint/2010/main" val="2317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976" cy="497220"/>
          </a:xfrm>
          <a:prstGeom prst="rect">
            <a:avLst/>
          </a:prstGeom>
          <a:noFill/>
          <a:ln w="9525">
            <a:noFill/>
            <a:miter lim="800000"/>
            <a:headEnd/>
            <a:tailEnd/>
          </a:ln>
          <a:effectLst/>
        </p:spPr>
        <p:txBody>
          <a:bodyPr vert="horz" wrap="square" lIns="95548" tIns="47775" rIns="95548" bIns="47775" numCol="1" anchor="t" anchorCtr="0" compatLnSpc="1">
            <a:prstTxWarp prst="textNoShape">
              <a:avLst/>
            </a:prstTxWarp>
          </a:bodyPr>
          <a:lstStyle>
            <a:lvl1pPr>
              <a:defRPr sz="1300">
                <a:latin typeface="Arial" charset="0"/>
              </a:defRPr>
            </a:lvl1pPr>
          </a:lstStyle>
          <a:p>
            <a:pPr>
              <a:defRPr/>
            </a:pPr>
            <a:endParaRPr lang="de-CH"/>
          </a:p>
        </p:txBody>
      </p:sp>
      <p:sp>
        <p:nvSpPr>
          <p:cNvPr id="3075" name="Rectangle 3"/>
          <p:cNvSpPr>
            <a:spLocks noGrp="1" noChangeArrowheads="1"/>
          </p:cNvSpPr>
          <p:nvPr>
            <p:ph type="dt" idx="1"/>
          </p:nvPr>
        </p:nvSpPr>
        <p:spPr bwMode="auto">
          <a:xfrm>
            <a:off x="3850645" y="0"/>
            <a:ext cx="2945976" cy="497220"/>
          </a:xfrm>
          <a:prstGeom prst="rect">
            <a:avLst/>
          </a:prstGeom>
          <a:noFill/>
          <a:ln w="9525">
            <a:noFill/>
            <a:miter lim="800000"/>
            <a:headEnd/>
            <a:tailEnd/>
          </a:ln>
          <a:effectLst/>
        </p:spPr>
        <p:txBody>
          <a:bodyPr vert="horz" wrap="square" lIns="95548" tIns="47775" rIns="95548" bIns="47775" numCol="1" anchor="t" anchorCtr="0" compatLnSpc="1">
            <a:prstTxWarp prst="textNoShape">
              <a:avLst/>
            </a:prstTxWarp>
          </a:bodyPr>
          <a:lstStyle>
            <a:lvl1pPr algn="r">
              <a:defRPr sz="1300">
                <a:latin typeface="Arial"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0087" y="4714709"/>
            <a:ext cx="5437507" cy="4468320"/>
          </a:xfrm>
          <a:prstGeom prst="rect">
            <a:avLst/>
          </a:prstGeom>
          <a:noFill/>
          <a:ln w="9525">
            <a:noFill/>
            <a:miter lim="800000"/>
            <a:headEnd/>
            <a:tailEnd/>
          </a:ln>
          <a:effectLst/>
        </p:spPr>
        <p:txBody>
          <a:bodyPr vert="horz" wrap="square" lIns="95548" tIns="47775" rIns="95548" bIns="47775" numCol="1" anchor="t" anchorCtr="0" compatLnSpc="1">
            <a:prstTxWarp prst="textNoShape">
              <a:avLst/>
            </a:prstTxWarp>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3078" name="Rectangle 6"/>
          <p:cNvSpPr>
            <a:spLocks noGrp="1" noChangeArrowheads="1"/>
          </p:cNvSpPr>
          <p:nvPr>
            <p:ph type="ftr" sz="quarter" idx="4"/>
          </p:nvPr>
        </p:nvSpPr>
        <p:spPr bwMode="auto">
          <a:xfrm>
            <a:off x="0" y="9429421"/>
            <a:ext cx="2945976" cy="495000"/>
          </a:xfrm>
          <a:prstGeom prst="rect">
            <a:avLst/>
          </a:prstGeom>
          <a:noFill/>
          <a:ln w="9525">
            <a:noFill/>
            <a:miter lim="800000"/>
            <a:headEnd/>
            <a:tailEnd/>
          </a:ln>
          <a:effectLst/>
        </p:spPr>
        <p:txBody>
          <a:bodyPr vert="horz" wrap="square" lIns="95548" tIns="47775" rIns="95548" bIns="47775" numCol="1" anchor="b" anchorCtr="0" compatLnSpc="1">
            <a:prstTxWarp prst="textNoShape">
              <a:avLst/>
            </a:prstTxWarp>
          </a:bodyPr>
          <a:lstStyle>
            <a:lvl1pPr>
              <a:defRPr sz="1300">
                <a:latin typeface="Arial" charset="0"/>
              </a:defRPr>
            </a:lvl1pPr>
          </a:lstStyle>
          <a:p>
            <a:pPr>
              <a:defRPr/>
            </a:pPr>
            <a:endParaRPr lang="de-CH"/>
          </a:p>
        </p:txBody>
      </p:sp>
      <p:sp>
        <p:nvSpPr>
          <p:cNvPr id="3079" name="Rectangle 7"/>
          <p:cNvSpPr>
            <a:spLocks noGrp="1" noChangeArrowheads="1"/>
          </p:cNvSpPr>
          <p:nvPr>
            <p:ph type="sldNum" sz="quarter" idx="5"/>
          </p:nvPr>
        </p:nvSpPr>
        <p:spPr bwMode="auto">
          <a:xfrm>
            <a:off x="3850645" y="9429421"/>
            <a:ext cx="2945976" cy="495000"/>
          </a:xfrm>
          <a:prstGeom prst="rect">
            <a:avLst/>
          </a:prstGeom>
          <a:noFill/>
          <a:ln w="9525">
            <a:noFill/>
            <a:miter lim="800000"/>
            <a:headEnd/>
            <a:tailEnd/>
          </a:ln>
          <a:effectLst/>
        </p:spPr>
        <p:txBody>
          <a:bodyPr vert="horz" wrap="square" lIns="95548" tIns="47775" rIns="95548" bIns="47775" numCol="1" anchor="b" anchorCtr="0" compatLnSpc="1">
            <a:prstTxWarp prst="textNoShape">
              <a:avLst/>
            </a:prstTxWarp>
          </a:bodyPr>
          <a:lstStyle>
            <a:lvl1pPr algn="r">
              <a:defRPr sz="1300">
                <a:latin typeface="Arial" charset="0"/>
              </a:defRPr>
            </a:lvl1pPr>
          </a:lstStyle>
          <a:p>
            <a:pPr>
              <a:defRPr/>
            </a:pPr>
            <a:fld id="{F6BDE587-1257-4E1F-9840-BC92ACDA91F0}" type="slidenum">
              <a:rPr lang="de-CH"/>
              <a:pPr>
                <a:defRPr/>
              </a:pPr>
              <a:t>‹Nr.›</a:t>
            </a:fld>
            <a:endParaRPr lang="de-CH"/>
          </a:p>
        </p:txBody>
      </p:sp>
    </p:spTree>
    <p:extLst>
      <p:ext uri="{BB962C8B-B14F-4D97-AF65-F5344CB8AC3E}">
        <p14:creationId xmlns:p14="http://schemas.microsoft.com/office/powerpoint/2010/main" val="25931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691467" indent="-265949" eaLnBrk="0" hangingPunct="0">
              <a:spcBef>
                <a:spcPct val="30000"/>
              </a:spcBef>
              <a:defRPr sz="1200">
                <a:solidFill>
                  <a:schemeClr val="tx1"/>
                </a:solidFill>
                <a:latin typeface="Arial" charset="0"/>
              </a:defRPr>
            </a:lvl2pPr>
            <a:lvl3pPr marL="1063796" indent="-212759" eaLnBrk="0" hangingPunct="0">
              <a:spcBef>
                <a:spcPct val="30000"/>
              </a:spcBef>
              <a:defRPr sz="1200">
                <a:solidFill>
                  <a:schemeClr val="tx1"/>
                </a:solidFill>
                <a:latin typeface="Arial" charset="0"/>
              </a:defRPr>
            </a:lvl3pPr>
            <a:lvl4pPr marL="1489315" indent="-212759" eaLnBrk="0" hangingPunct="0">
              <a:spcBef>
                <a:spcPct val="30000"/>
              </a:spcBef>
              <a:defRPr sz="1200">
                <a:solidFill>
                  <a:schemeClr val="tx1"/>
                </a:solidFill>
                <a:latin typeface="Arial" charset="0"/>
              </a:defRPr>
            </a:lvl4pPr>
            <a:lvl5pPr marL="1914834" indent="-212759" eaLnBrk="0" hangingPunct="0">
              <a:spcBef>
                <a:spcPct val="30000"/>
              </a:spcBef>
              <a:defRPr sz="1200">
                <a:solidFill>
                  <a:schemeClr val="tx1"/>
                </a:solidFill>
                <a:latin typeface="Arial" charset="0"/>
              </a:defRPr>
            </a:lvl5pPr>
            <a:lvl6pPr marL="2340352" indent="-212759" eaLnBrk="0" fontAlgn="base" hangingPunct="0">
              <a:spcBef>
                <a:spcPct val="30000"/>
              </a:spcBef>
              <a:spcAft>
                <a:spcPct val="0"/>
              </a:spcAft>
              <a:defRPr sz="1200">
                <a:solidFill>
                  <a:schemeClr val="tx1"/>
                </a:solidFill>
                <a:latin typeface="Arial" charset="0"/>
              </a:defRPr>
            </a:lvl6pPr>
            <a:lvl7pPr marL="2765871" indent="-212759" eaLnBrk="0" fontAlgn="base" hangingPunct="0">
              <a:spcBef>
                <a:spcPct val="30000"/>
              </a:spcBef>
              <a:spcAft>
                <a:spcPct val="0"/>
              </a:spcAft>
              <a:defRPr sz="1200">
                <a:solidFill>
                  <a:schemeClr val="tx1"/>
                </a:solidFill>
                <a:latin typeface="Arial" charset="0"/>
              </a:defRPr>
            </a:lvl7pPr>
            <a:lvl8pPr marL="3191389" indent="-212759" eaLnBrk="0" fontAlgn="base" hangingPunct="0">
              <a:spcBef>
                <a:spcPct val="30000"/>
              </a:spcBef>
              <a:spcAft>
                <a:spcPct val="0"/>
              </a:spcAft>
              <a:defRPr sz="1200">
                <a:solidFill>
                  <a:schemeClr val="tx1"/>
                </a:solidFill>
                <a:latin typeface="Arial" charset="0"/>
              </a:defRPr>
            </a:lvl8pPr>
            <a:lvl9pPr marL="3616908" indent="-2127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CA7B5F-7AB3-40E2-BAED-85C7A65C2438}" type="slidenum">
              <a:rPr lang="de-CH" altLang="de-DE" sz="1300">
                <a:solidFill>
                  <a:prstClr val="black"/>
                </a:solidFill>
              </a:rPr>
              <a:pPr eaLnBrk="1" hangingPunct="1">
                <a:spcBef>
                  <a:spcPct val="0"/>
                </a:spcBef>
              </a:pPr>
              <a:t>1</a:t>
            </a:fld>
            <a:endParaRPr lang="de-CH" altLang="de-DE" sz="1300" dirty="0">
              <a:solidFill>
                <a:prstClr val="black"/>
              </a:solidFill>
            </a:endParaRPr>
          </a:p>
        </p:txBody>
      </p:sp>
      <p:sp>
        <p:nvSpPr>
          <p:cNvPr id="2867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ln/>
        </p:spPr>
        <p:txBody>
          <a:bodyPr/>
          <a:lstStyle/>
          <a:p>
            <a:pPr defTabSz="882087" eaLnBrk="1" hangingPunct="1">
              <a:defRPr/>
            </a:pPr>
            <a:r>
              <a:rPr lang="de-DE" sz="1400" b="1" dirty="0">
                <a:solidFill>
                  <a:srgbClr val="000000"/>
                </a:solidFill>
                <a:latin typeface="Calibri"/>
                <a:ea typeface="Adobe Heiti Std R" pitchFamily="34" charset="-128"/>
                <a:cs typeface="Times New Roman" pitchFamily="18" charset="0"/>
              </a:rPr>
              <a:t>Zielsetzung: </a:t>
            </a:r>
            <a:r>
              <a:rPr lang="de-DE" sz="1400" dirty="0">
                <a:solidFill>
                  <a:srgbClr val="000000"/>
                </a:solidFill>
                <a:latin typeface="Calibri"/>
                <a:ea typeface="Adobe Heiti Std R" pitchFamily="34" charset="-128"/>
                <a:cs typeface="Times New Roman" pitchFamily="18" charset="0"/>
              </a:rPr>
              <a:t>Die Eltern kennen die wichtigsten Grundzüge des Lehrplans 21. Sie haben Vertrauen, dass ihr Kind auf seinem Lernweg von Schulleitung und Lehrpersonen im Rahmen des Lehrplans 21 gut begleitet wird.</a:t>
            </a:r>
          </a:p>
          <a:p>
            <a:pPr eaLnBrk="1" hangingPunct="1">
              <a:defRPr/>
            </a:pPr>
            <a:r>
              <a:rPr lang="de-DE" sz="1400" dirty="0" smtClean="0">
                <a:latin typeface="+mj-lt"/>
                <a:ea typeface="Adobe Heiti Std R" pitchFamily="34" charset="-128"/>
                <a:cs typeface="Times New Roman" pitchFamily="18" charset="0"/>
              </a:rPr>
              <a:t>Der Lehrplan </a:t>
            </a:r>
            <a:r>
              <a:rPr lang="de-DE" sz="1400" dirty="0">
                <a:latin typeface="+mj-lt"/>
                <a:ea typeface="Adobe Heiti Std R" pitchFamily="34" charset="-128"/>
                <a:cs typeface="Times New Roman" pitchFamily="18" charset="0"/>
              </a:rPr>
              <a:t>wurde in den Medien in den letzten Jahren intensiv diskutiert. </a:t>
            </a:r>
            <a:r>
              <a:rPr lang="de-DE" sz="1400" dirty="0" smtClean="0">
                <a:latin typeface="+mj-lt"/>
                <a:ea typeface="Adobe Heiti Std R" pitchFamily="34" charset="-128"/>
                <a:cs typeface="Times New Roman" pitchFamily="18" charset="0"/>
              </a:rPr>
              <a:t>Vieles davon war richtig, anderes falsch. Diese Präsentation soll Ihnen einen vertieften Einblick gewähren.</a:t>
            </a:r>
            <a:endParaRPr lang="de-DE" sz="1400" dirty="0">
              <a:latin typeface="+mj-lt"/>
              <a:ea typeface="Adobe Heiti Std R" pitchFamily="34" charset="-128"/>
              <a:cs typeface="Times New Roman" pitchFamily="18" charset="0"/>
            </a:endParaRPr>
          </a:p>
        </p:txBody>
      </p:sp>
    </p:spTree>
    <p:extLst>
      <p:ext uri="{BB962C8B-B14F-4D97-AF65-F5344CB8AC3E}">
        <p14:creationId xmlns:p14="http://schemas.microsoft.com/office/powerpoint/2010/main" val="286738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Neu: </a:t>
            </a:r>
          </a:p>
          <a:p>
            <a:pPr marL="171426" indent="-171426">
              <a:buFont typeface="Arial" panose="020B0604020202020204" pitchFamily="34" charset="0"/>
              <a:buChar char="•"/>
            </a:pPr>
            <a:r>
              <a:rPr lang="de-CH" sz="1000" b="1" dirty="0"/>
              <a:t>Kompetenz (Was sollen die Kinder schlussendlich anwenden können.</a:t>
            </a:r>
          </a:p>
          <a:p>
            <a:pPr marL="171426" indent="-171426">
              <a:buFont typeface="Arial" panose="020B0604020202020204" pitchFamily="34" charset="0"/>
              <a:buChar char="•"/>
            </a:pPr>
            <a:r>
              <a:rPr lang="de-CH" sz="1000" b="1" dirty="0"/>
              <a:t>Kompetenzstufen über alle Schuljahre aufbauend aufgeführt.</a:t>
            </a:r>
          </a:p>
          <a:p>
            <a:pPr marL="171426" indent="-171426">
              <a:buFont typeface="Arial" panose="020B0604020202020204" pitchFamily="34" charset="0"/>
              <a:buChar char="•"/>
            </a:pPr>
            <a:r>
              <a:rPr lang="de-CH" sz="1000" b="1" dirty="0"/>
              <a:t>LP auf digitale Nutzung ausgelegt (Suchfunktion, Verknüpfungen, Filter…)</a:t>
            </a:r>
          </a:p>
          <a:p>
            <a:pPr marL="171426" indent="-171426">
              <a:buFont typeface="Arial" panose="020B0604020202020204" pitchFamily="34" charset="0"/>
              <a:buChar char="•"/>
            </a:pPr>
            <a:endParaRPr lang="de-CH" sz="1000" b="1" dirty="0"/>
          </a:p>
          <a:p>
            <a:r>
              <a:rPr lang="de-CH" sz="1000" b="1" dirty="0">
                <a:sym typeface="Wingdings" panose="05000000000000000000" pitchFamily="2" charset="2"/>
              </a:rPr>
              <a:t> Inhaltlich nicht weltbewegende Veränderungen. Oft leichte Anpassungen, andere Gewichtung oder neue Ordnung. </a:t>
            </a:r>
            <a:br>
              <a:rPr lang="de-CH" sz="1000" b="1" dirty="0">
                <a:sym typeface="Wingdings" panose="05000000000000000000" pitchFamily="2" charset="2"/>
              </a:rPr>
            </a:br>
            <a:r>
              <a:rPr lang="de-CH" sz="1000" b="1" dirty="0">
                <a:sym typeface="Wingdings" panose="05000000000000000000" pitchFamily="2" charset="2"/>
              </a:rPr>
              <a:t>Dies zeigt sich auch darin, dass bereits heute einige Lehrmittel mit dem neuen Lehrplan kompatibel sind.</a:t>
            </a:r>
            <a:endParaRPr lang="de-CH" sz="1000" b="1"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10</a:t>
            </a:fld>
            <a:endParaRPr lang="de-CH"/>
          </a:p>
        </p:txBody>
      </p:sp>
    </p:spTree>
    <p:extLst>
      <p:ext uri="{BB962C8B-B14F-4D97-AF65-F5344CB8AC3E}">
        <p14:creationId xmlns:p14="http://schemas.microsoft.com/office/powerpoint/2010/main" val="413784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a:t>Die Kompetenz beschreibt, was die Schülerinnen und Schüler können sollen. Die jeweiligen Formulierungen gelten für alle drei Zyklen. </a:t>
            </a:r>
          </a:p>
          <a:p>
            <a:endParaRPr lang="de-DE" sz="1000" b="1" dirty="0"/>
          </a:p>
          <a:p>
            <a:r>
              <a:rPr lang="de-DE" sz="1000" b="1" dirty="0"/>
              <a:t>Der Lehrplan 21 zeigt in den Kompetenzstufen (in diesem Beispiel: a - i) den Aufbau der Kompetenz über den Zeitraum der drei Zyklen auf. </a:t>
            </a:r>
          </a:p>
          <a:p>
            <a:endParaRPr lang="de-DE" sz="1000" b="1" dirty="0"/>
          </a:p>
          <a:p>
            <a:r>
              <a:rPr lang="de-DE" sz="1000" b="1" dirty="0"/>
              <a:t>Die grau hinterlegten Kompetenzstufen formulieren den Grundanspruch Dieser "Mindestanspruch" sollten alle Lernenden der Regelklassen bis am Ende des Zyklus erreichen. </a:t>
            </a:r>
          </a:p>
          <a:p>
            <a:endParaRPr lang="de-DE" sz="1000" b="1" dirty="0"/>
          </a:p>
          <a:p>
            <a:r>
              <a:rPr lang="de-DE" sz="1000" b="1" dirty="0"/>
              <a:t>Die Orientierungspunkte weisen auf die Mitte eines Zyklus, also auf das Ende der vierten und die Mitte der achten Klasse hin. </a:t>
            </a:r>
          </a:p>
          <a:p>
            <a:endParaRPr lang="de-CH" sz="1000" b="1" dirty="0"/>
          </a:p>
          <a:p>
            <a:r>
              <a:rPr lang="de-DE" sz="1000" b="1" dirty="0"/>
              <a:t>In der Onlineversion gibt es zahlreiche Querverweise (in diesem Beispiel "EZ" für "Entwicklungsorientierte Zugänge"), die auf andere Stellen des Lehrplans hinweisen. </a:t>
            </a:r>
            <a:endParaRPr lang="de-CH" sz="1000" b="1" dirty="0"/>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11</a:t>
            </a:fld>
            <a:endParaRPr lang="de-CH"/>
          </a:p>
        </p:txBody>
      </p:sp>
    </p:spTree>
    <p:extLst>
      <p:ext uri="{BB962C8B-B14F-4D97-AF65-F5344CB8AC3E}">
        <p14:creationId xmlns:p14="http://schemas.microsoft.com/office/powerpoint/2010/main" val="233303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882087"/>
            <a:r>
              <a:rPr lang="de-CH" sz="1000" b="1" dirty="0"/>
              <a:t>Die überfachlichen Kompetenzen stellt der Lehrplan 21 stärker ins </a:t>
            </a:r>
            <a:r>
              <a:rPr lang="de-CH" sz="1000" b="1" dirty="0" smtClean="0"/>
              <a:t>Zentrum</a:t>
            </a:r>
            <a:r>
              <a:rPr lang="de-CH" sz="1000" b="1" dirty="0"/>
              <a:t>,</a:t>
            </a:r>
          </a:p>
          <a:p>
            <a:pPr marL="0" lvl="1" defTabSz="882087"/>
            <a:r>
              <a:rPr lang="de-CH" sz="1000" b="1" dirty="0" smtClean="0"/>
              <a:t>also Kompetenzen</a:t>
            </a:r>
            <a:r>
              <a:rPr lang="de-CH" sz="1000" b="1" dirty="0"/>
              <a:t>, die über das rein fachliche Wissen hinausgehen und für eine erfolgreiche Lebensbewältigung zentral sind . </a:t>
            </a:r>
          </a:p>
          <a:p>
            <a:pPr marL="0" lvl="1" defTabSz="882087"/>
            <a:r>
              <a:rPr lang="de-CH" sz="1000" b="1" dirty="0"/>
              <a:t>Damit ist jenes Wissen und Können gemeint, das über alle Fachbereiche hinweg für das Lernen eine wichtige Rolle spielt. Dazu zählen soziale, personale und methodische Kompetenzen. Sie werden über die gesamte Volksschulzeit und in allen Fachbereichen ausgebildet.</a:t>
            </a:r>
          </a:p>
          <a:p>
            <a:pPr marL="0" lvl="1" defTabSz="882087"/>
            <a:endParaRPr lang="de-CH" sz="1000" b="1" dirty="0"/>
          </a:p>
          <a:p>
            <a:pPr marL="0" lvl="1" defTabSz="882087"/>
            <a:r>
              <a:rPr lang="de-CH" sz="1000" b="1" dirty="0"/>
              <a:t>Der Aufbau von Kompetenzen zu Selbstreflexion, Selbstständigkeit und Eigenständigkeit gehört zu den personalen Kompetenzen. </a:t>
            </a:r>
          </a:p>
          <a:p>
            <a:pPr marL="0" lvl="1" defTabSz="882087"/>
            <a:r>
              <a:rPr lang="de-CH" sz="1000" b="1" dirty="0"/>
              <a:t>Kooperationsfähigkeit, Konfliktfähigkeit und Kompetenzen im Umgang mit Vielfalt gehören zu den sozialen Kompetenzen. </a:t>
            </a:r>
          </a:p>
          <a:p>
            <a:pPr marL="0" lvl="1" defTabSz="882087"/>
            <a:r>
              <a:rPr lang="de-CH" sz="1000" b="1" dirty="0"/>
              <a:t>Die Fähigkeit, sich sprachlich auszudrücken, Informationen zu nutzen und Aufgaben respektive Probleme zu lösen, gehört zu den methodischen Kompetenzen.</a:t>
            </a:r>
          </a:p>
          <a:p>
            <a:pPr marL="0" lvl="1" defTabSz="882087"/>
            <a:endParaRPr lang="de-CH" sz="1000" b="1" dirty="0"/>
          </a:p>
          <a:p>
            <a:pPr marL="0" lvl="1" defTabSz="882087" fontAlgn="auto">
              <a:spcBef>
                <a:spcPts val="0"/>
              </a:spcBef>
              <a:spcAft>
                <a:spcPts val="0"/>
              </a:spcAft>
              <a:defRPr/>
            </a:pPr>
            <a:r>
              <a:rPr lang="de-CH" sz="1000" b="1" dirty="0"/>
              <a:t>Überfachliche Kompetenzen sind nichts Neues. Sie sind in den heutigen Lehrplänen ebenfalls vorhanden.</a:t>
            </a:r>
          </a:p>
          <a:p>
            <a:endParaRPr lang="de-CH" sz="1000" b="1"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12</a:t>
            </a:fld>
            <a:endParaRPr lang="de-CH">
              <a:solidFill>
                <a:prstClr val="black"/>
              </a:solidFill>
            </a:endParaRPr>
          </a:p>
        </p:txBody>
      </p:sp>
    </p:spTree>
    <p:extLst>
      <p:ext uri="{BB962C8B-B14F-4D97-AF65-F5344CB8AC3E}">
        <p14:creationId xmlns:p14="http://schemas.microsoft.com/office/powerpoint/2010/main" val="327078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87"/>
            <a:r>
              <a:rPr lang="de-DE" sz="1000" b="1" dirty="0"/>
              <a:t>Der Lehrplan 21 ist als Fachbereichslehrplan konzipiert. </a:t>
            </a:r>
          </a:p>
          <a:p>
            <a:pPr defTabSz="882087"/>
            <a:r>
              <a:rPr lang="de-DE" sz="1000" b="1" dirty="0"/>
              <a:t>Aber der Unterricht im 1. Zyklus orientiert sich stark an der Entwicklung der Kinder und wird vor allem zu Beginn fächerübergreifend organisiert und gestaltet.</a:t>
            </a:r>
          </a:p>
          <a:p>
            <a:pPr defTabSz="882087"/>
            <a:r>
              <a:rPr lang="de-DE" sz="1000" b="1" dirty="0"/>
              <a:t> </a:t>
            </a:r>
          </a:p>
          <a:p>
            <a:pPr defTabSz="882087"/>
            <a:r>
              <a:rPr lang="de-DE" sz="1000" b="1" dirty="0"/>
              <a:t>Um dieser Ausrichtung Rechnung zu tragen, werden neun entwicklungsorientierte Zugänge zum Lehrplan 21 aufgezeigt, die von der Entwicklung und vom Lernen des Kindes im 1. Zyklus ausgehen und diese ins Zentrum stellen. </a:t>
            </a:r>
          </a:p>
          <a:p>
            <a:pPr defTabSz="882087"/>
            <a:r>
              <a:rPr lang="de-DE" sz="1000" b="1" dirty="0">
                <a:sym typeface="Wingdings" panose="05000000000000000000" pitchFamily="2" charset="2"/>
              </a:rPr>
              <a:t> Ähnlich der Arbeit, wie sie heute schon im Kindergarten und in der Unterstufe praktiziert wird.</a:t>
            </a:r>
            <a:endParaRPr lang="de-CH" sz="1000" b="1" dirty="0"/>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13</a:t>
            </a:fld>
            <a:endParaRPr lang="de-CH">
              <a:solidFill>
                <a:prstClr val="black"/>
              </a:solidFill>
            </a:endParaRPr>
          </a:p>
        </p:txBody>
      </p:sp>
    </p:spTree>
    <p:extLst>
      <p:ext uri="{BB962C8B-B14F-4D97-AF65-F5344CB8AC3E}">
        <p14:creationId xmlns:p14="http://schemas.microsoft.com/office/powerpoint/2010/main" val="416961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084" y="4603279"/>
            <a:ext cx="5437507" cy="4468320"/>
          </a:xfrm>
        </p:spPr>
        <p:txBody>
          <a:bodyPr/>
          <a:lstStyle/>
          <a:p>
            <a:pPr defTabSz="882087"/>
            <a:r>
              <a:rPr lang="de-CH" sz="1000" b="1" dirty="0"/>
              <a:t>Eine Besonderheit des Lehrplan21 sind die Modullehrpläne. Ziel der Modullehrpläne ist die integrierte Umsetzung im Unterricht, nicht im Sinne eines spezifischen Faches, sondern in der Verknüpfung mit anderen Fachbereichen. Hierzu gehören der Bereich Medien und Informatik und der Projektunterricht. </a:t>
            </a:r>
            <a:endParaRPr lang="de-DE" sz="1000" b="1" dirty="0"/>
          </a:p>
          <a:p>
            <a:pPr defTabSz="882087"/>
            <a:r>
              <a:rPr lang="de-CH" sz="1000" b="1" dirty="0"/>
              <a:t>Anhand des Modullehrplans "Medien und Informatik" wird die integrierte Umsetzung in verschiedene Fächer und Bereiche erläutert</a:t>
            </a:r>
            <a:r>
              <a:rPr lang="de-CH" sz="1000" b="1" dirty="0" smtClean="0"/>
              <a:t>.</a:t>
            </a:r>
            <a:endParaRPr lang="de-CH" sz="1000" b="1" dirty="0"/>
          </a:p>
          <a:p>
            <a:pPr defTabSz="882087"/>
            <a:r>
              <a:rPr lang="de-CH" sz="1000" b="1" dirty="0"/>
              <a:t>Der Modullehrplan "Medien und Informatik" teilt sich in die drei Bereiche Medien, Informatik und Anwendungskompetenzen auf. </a:t>
            </a:r>
          </a:p>
          <a:p>
            <a:pPr marL="165392" indent="-165392" defTabSz="882087">
              <a:buFont typeface="Arial" panose="020B0604020202020204" pitchFamily="34" charset="0"/>
              <a:buChar char="•"/>
            </a:pPr>
            <a:r>
              <a:rPr lang="de-DE" sz="1000" b="1" dirty="0"/>
              <a:t>Schwerpunkt Anwendungskompetenzen: grundlegendes Wissen im Bereich Hard- und Software…Nutzung unbedingt in anderen Fächern vorgesehen!</a:t>
            </a:r>
          </a:p>
          <a:p>
            <a:pPr marL="165392" indent="-165392" defTabSz="882087">
              <a:buFont typeface="Arial" panose="020B0604020202020204" pitchFamily="34" charset="0"/>
              <a:buChar char="•"/>
            </a:pPr>
            <a:r>
              <a:rPr lang="de-CH" sz="1000" b="1" dirty="0"/>
              <a:t>Schwerpunkt Medien: "Medien verstehen und verantwortungsvoll nutzen"</a:t>
            </a:r>
          </a:p>
          <a:p>
            <a:pPr marL="165392" indent="-165392" defTabSz="882087">
              <a:buFont typeface="Arial" panose="020B0604020202020204" pitchFamily="34" charset="0"/>
              <a:buChar char="•"/>
              <a:defRPr/>
            </a:pPr>
            <a:r>
              <a:rPr lang="de-CH" sz="1000" b="1" dirty="0"/>
              <a:t>Schwerpunkt Informatik: "</a:t>
            </a:r>
            <a:r>
              <a:rPr lang="de-DE" sz="1000" b="1" dirty="0"/>
              <a:t>Grundkonzepte der Informatik verstehen und zur Problemlösung einsetzen</a:t>
            </a:r>
            <a:r>
              <a:rPr lang="de-DE" sz="1000" b="1" dirty="0" smtClean="0"/>
              <a:t>"</a:t>
            </a:r>
            <a:endParaRPr lang="de-DE" sz="1000" b="1" dirty="0"/>
          </a:p>
          <a:p>
            <a:pPr marL="165392" indent="-165392" defTabSz="882087">
              <a:buFont typeface="Arial" panose="020B0604020202020204" pitchFamily="34" charset="0"/>
              <a:buChar char="•"/>
              <a:defRPr/>
            </a:pPr>
            <a:r>
              <a:rPr lang="de-DE" sz="1000" b="1" dirty="0"/>
              <a:t>Wichtig: </a:t>
            </a:r>
          </a:p>
          <a:p>
            <a:pPr marL="622527" lvl="1" indent="-165392" defTabSz="882087">
              <a:buFont typeface="Arial" panose="020B0604020202020204" pitchFamily="34" charset="0"/>
              <a:buChar char="•"/>
              <a:defRPr/>
            </a:pPr>
            <a:r>
              <a:rPr lang="de-DE" sz="1000" b="1" dirty="0"/>
              <a:t>Schon ab dem 1. Zyklus sind Medien&amp; Informatik im Lehrplan verankert. Wichtig ist, dass es altersgerecht vermittelt wird. Das bedeutet, dass nicht alle Schülerinnen und Schüler vor technischen Geräten "sitzen", sondern z.B. mit Bauklötzen bauen als ein Teil der Informatik betrachtet wird oder über Werbung und deren Wirkung - gerade auch mit jüngeren Kinder - gesprochen wird.</a:t>
            </a:r>
          </a:p>
          <a:p>
            <a:pPr marL="622527" lvl="1" indent="-165392" defTabSz="882087">
              <a:buFont typeface="Arial" panose="020B0604020202020204" pitchFamily="34" charset="0"/>
              <a:buChar char="•"/>
              <a:defRPr/>
            </a:pPr>
            <a:r>
              <a:rPr lang="de-DE" sz="1000" b="1" dirty="0"/>
              <a:t>integrierter Ansatz im 1./2. Zyklus: Also nicht in einem spezifischen Fach, sondern in  allen Fächer wird entweder die Anwendung gelernt und geübt oder anhand der konkreten Auseinandersetzung mit den Medien werden diese thematisiert und reflektiert. z.B. in Englisch ein Hörspiel selber erstellen, in BG verschiedene </a:t>
            </a:r>
            <a:r>
              <a:rPr lang="de-DE" sz="1000" b="1" dirty="0" err="1"/>
              <a:t>Photos</a:t>
            </a:r>
            <a:r>
              <a:rPr lang="de-DE" sz="1000" b="1" dirty="0"/>
              <a:t> bearbeiten und die Wirkung reflektieren, im De einen Text in Word verfassen, in M&amp;U ein Lernplakat oder eine Präsentation erstellen…</a:t>
            </a:r>
          </a:p>
          <a:p>
            <a:pPr marL="165392" indent="-165392" defTabSz="882087">
              <a:buFont typeface="Arial" panose="020B0604020202020204" pitchFamily="34" charset="0"/>
              <a:buChar char="•"/>
            </a:pPr>
            <a:endParaRPr lang="de-CH" dirty="0">
              <a:solidFill>
                <a:srgbClr val="000000"/>
              </a:solidFill>
            </a:endParaRP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14</a:t>
            </a:fld>
            <a:endParaRPr lang="de-CH">
              <a:solidFill>
                <a:prstClr val="black"/>
              </a:solidFill>
            </a:endParaRPr>
          </a:p>
        </p:txBody>
      </p:sp>
    </p:spTree>
    <p:extLst>
      <p:ext uri="{BB962C8B-B14F-4D97-AF65-F5344CB8AC3E}">
        <p14:creationId xmlns:p14="http://schemas.microsoft.com/office/powerpoint/2010/main" val="383585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15</a:t>
            </a:fld>
            <a:endParaRPr lang="de-CH"/>
          </a:p>
        </p:txBody>
      </p:sp>
    </p:spTree>
    <p:extLst>
      <p:ext uri="{BB962C8B-B14F-4D97-AF65-F5344CB8AC3E}">
        <p14:creationId xmlns:p14="http://schemas.microsoft.com/office/powerpoint/2010/main" val="126044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Nebst dem eigentlichen Lehrplan ändert sich auch die Art, wie unterrichtet werden soll.</a:t>
            </a: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16</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Neu soll vermehrt kompetenzorientiert unterrichtet werden.</a:t>
            </a:r>
          </a:p>
          <a:p>
            <a:endParaRPr lang="de-CH" sz="1000" b="1" dirty="0"/>
          </a:p>
          <a:p>
            <a:r>
              <a:rPr lang="de-CH" sz="1000" b="1" dirty="0"/>
              <a:t>Es soll also so unterrichtet werden, dass die Kinder Gelerntes selbständig anwenden und nutzen können.</a:t>
            </a:r>
          </a:p>
          <a:p>
            <a:endParaRPr lang="de-CH" sz="1000" b="1" dirty="0"/>
          </a:p>
          <a:p>
            <a:r>
              <a:rPr lang="de-CH" sz="1000" b="1" dirty="0"/>
              <a:t>Auch dies ist nicht völlig neu. Bereits bisher wurde versucht nicht nur Wissen zu vermitteln, sondern auch die Fähigkeit dieses anzuwenden zu fördern</a:t>
            </a:r>
            <a:r>
              <a:rPr lang="de-CH" sz="1000" b="1" dirty="0" smtClean="0"/>
              <a:t>.</a:t>
            </a:r>
          </a:p>
          <a:p>
            <a:endParaRPr lang="de-CH" sz="1000" b="1" dirty="0"/>
          </a:p>
          <a:p>
            <a:r>
              <a:rPr lang="de-CH" sz="1000" b="1" dirty="0"/>
              <a:t>In Zukunft wird aber noch mehr und ganz konkret der kompetenzorientierte Unterricht gefördert</a:t>
            </a:r>
            <a:r>
              <a:rPr lang="de-CH" sz="1000" b="1" dirty="0" smtClean="0"/>
              <a:t>.</a:t>
            </a:r>
          </a:p>
          <a:p>
            <a:endParaRPr lang="de-CH" sz="1000" b="1" dirty="0"/>
          </a:p>
          <a:p>
            <a:r>
              <a:rPr lang="de-CH" sz="1000" b="1" dirty="0" smtClean="0"/>
              <a:t>Die folgenden Folien sollen aufzeigen, was unter kompetenzorientiertem Unterricht zu verstehen ist.</a:t>
            </a:r>
            <a:endParaRPr lang="de-CH" sz="1000" b="1" dirty="0"/>
          </a:p>
          <a:p>
            <a:endParaRPr lang="de-CH" sz="1000" b="1"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17</a:t>
            </a:fld>
            <a:endParaRPr lang="de-CH"/>
          </a:p>
        </p:txBody>
      </p:sp>
    </p:spTree>
    <p:extLst>
      <p:ext uri="{BB962C8B-B14F-4D97-AF65-F5344CB8AC3E}">
        <p14:creationId xmlns:p14="http://schemas.microsoft.com/office/powerpoint/2010/main" val="401680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18</a:t>
            </a:fld>
            <a:endParaRPr lang="de-CH"/>
          </a:p>
        </p:txBody>
      </p:sp>
    </p:spTree>
    <p:extLst>
      <p:ext uri="{BB962C8B-B14F-4D97-AF65-F5344CB8AC3E}">
        <p14:creationId xmlns:p14="http://schemas.microsoft.com/office/powerpoint/2010/main" val="102468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19</a:t>
            </a:fld>
            <a:endParaRPr lang="de-CH"/>
          </a:p>
        </p:txBody>
      </p:sp>
    </p:spTree>
    <p:extLst>
      <p:ext uri="{BB962C8B-B14F-4D97-AF65-F5344CB8AC3E}">
        <p14:creationId xmlns:p14="http://schemas.microsoft.com/office/powerpoint/2010/main" val="401600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20</a:t>
            </a:fld>
            <a:endParaRPr lang="de-CH"/>
          </a:p>
        </p:txBody>
      </p:sp>
    </p:spTree>
    <p:extLst>
      <p:ext uri="{BB962C8B-B14F-4D97-AF65-F5344CB8AC3E}">
        <p14:creationId xmlns:p14="http://schemas.microsoft.com/office/powerpoint/2010/main" val="40517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smtClean="0"/>
              <a:t>Authentische </a:t>
            </a:r>
            <a:r>
              <a:rPr lang="de-CH" sz="1000" b="1" dirty="0"/>
              <a:t>Anforderungssituationen: So schaffen wir einen Bezug zu den Lebenswelten unserer Schülerinnen und Schüler. Unser Lernangebot orientiert sich an der Heterogenität der Lernenden.</a:t>
            </a:r>
          </a:p>
          <a:p>
            <a:endParaRPr lang="de-CH" sz="1000" b="1" dirty="0"/>
          </a:p>
          <a:p>
            <a:r>
              <a:rPr lang="de-CH" sz="1000" b="1" dirty="0"/>
              <a:t>Erfolgserlebnisse ermöglichen: So erleben Schülerinnen und Schüler bei uns auf verschiedenen Leistungsniveaus Erfolgserlebnisse. </a:t>
            </a:r>
            <a:endParaRPr lang="de-CH" sz="1000" b="1" dirty="0" smtClean="0"/>
          </a:p>
          <a:p>
            <a:endParaRPr lang="de-CH" sz="1000" b="1" dirty="0"/>
          </a:p>
          <a:p>
            <a:r>
              <a:rPr lang="de-CH" sz="1000" b="1" dirty="0"/>
              <a:t>Verknüpfung von Instruktion und Konstruktion: </a:t>
            </a:r>
            <a:r>
              <a:rPr lang="de-CH" sz="1000" b="1" dirty="0" smtClean="0"/>
              <a:t>Schülerinnen </a:t>
            </a:r>
            <a:r>
              <a:rPr lang="de-CH" sz="1000" b="1" dirty="0"/>
              <a:t>und Schüler lernen durch Inputs (Instruktion) und durch die eigene Arbeit (Konstruktion) </a:t>
            </a:r>
          </a:p>
          <a:p>
            <a:endParaRPr lang="de-CH" sz="1000" b="1" dirty="0"/>
          </a:p>
          <a:p>
            <a:r>
              <a:rPr lang="de-CH" sz="1000" b="1" dirty="0"/>
              <a:t>Transparente Erwartungen: So zeigen wir den Lernenden, was wir von ihnen erwarten.</a:t>
            </a:r>
          </a:p>
          <a:p>
            <a:endParaRPr lang="de-CH" sz="1000" b="1" dirty="0"/>
          </a:p>
          <a:p>
            <a:r>
              <a:rPr lang="de-CH" sz="1000" b="1" dirty="0"/>
              <a:t>Binnendifferenzierung und Individualisierung: Unser Lernangebot nimmt Rücksicht auf die Vielfalt der Lernenden. Hierbei helfen auch die Kompetenzstufen des Lehrplan 21.</a:t>
            </a:r>
          </a:p>
          <a:p>
            <a:endParaRPr lang="de-CH" sz="1000" b="1" dirty="0"/>
          </a:p>
          <a:p>
            <a:r>
              <a:rPr lang="de-CH" sz="1000" b="1" dirty="0"/>
              <a:t>Kumulativer Kompetenzaufbau: So bauen wir auf Vorwissen auf. Der Lehrplan 21 zeigt mit dem Kompetenzaufbau, wo wir die Lernenden abholen können.</a:t>
            </a:r>
          </a:p>
          <a:p>
            <a:endParaRPr lang="de-CH" sz="1000" b="1" dirty="0"/>
          </a:p>
          <a:p>
            <a:r>
              <a:rPr lang="de-CH" sz="1000" b="1" dirty="0"/>
              <a:t>Feedback von andern: </a:t>
            </a:r>
            <a:r>
              <a:rPr lang="de-CH" sz="1000" b="1" dirty="0" smtClean="0"/>
              <a:t>Rückmeldungen von verschiedenen Personen.</a:t>
            </a:r>
            <a:endParaRPr lang="de-CH" sz="1000" b="1" dirty="0"/>
          </a:p>
          <a:p>
            <a:endParaRPr lang="de-CH" baseline="0" dirty="0" smtClean="0"/>
          </a:p>
          <a:p>
            <a:r>
              <a:rPr lang="de-CH" sz="1000" b="1" dirty="0"/>
              <a:t>Erkenntnisse durch Reflexion: So leiten wir unsere Lernenden an, über sich selbst nachzudenken.  Angeleitete Selbstreflexion, Arbeitsrückschau in der Klasse, Lernhefte, Portfolios, Klassenrat…</a:t>
            </a:r>
          </a:p>
          <a:p>
            <a:endParaRPr lang="de-CH" dirty="0" smtClean="0"/>
          </a:p>
          <a:p>
            <a:r>
              <a:rPr lang="de-CH" dirty="0" smtClean="0">
                <a:sym typeface="Wingdings" panose="05000000000000000000" pitchFamily="2" charset="2"/>
              </a:rPr>
              <a:t> </a:t>
            </a:r>
            <a:r>
              <a:rPr lang="de-CH" b="1" i="1" dirty="0" smtClean="0">
                <a:sym typeface="Wingdings" panose="05000000000000000000" pitchFamily="2" charset="2"/>
              </a:rPr>
              <a:t>Beispiel </a:t>
            </a:r>
            <a:r>
              <a:rPr lang="de-CH" b="1" i="1" dirty="0" err="1" smtClean="0">
                <a:sym typeface="Wingdings" panose="05000000000000000000" pitchFamily="2" charset="2"/>
              </a:rPr>
              <a:t>Viedeo</a:t>
            </a:r>
            <a:r>
              <a:rPr lang="de-CH" b="1" i="1" dirty="0" smtClean="0">
                <a:sym typeface="Wingdings" panose="05000000000000000000" pitchFamily="2" charset="2"/>
              </a:rPr>
              <a:t>: Dauer</a:t>
            </a:r>
            <a:r>
              <a:rPr lang="de-CH" b="1" i="1" baseline="0" dirty="0" smtClean="0">
                <a:sym typeface="Wingdings" panose="05000000000000000000" pitchFamily="2" charset="2"/>
              </a:rPr>
              <a:t> </a:t>
            </a:r>
            <a:r>
              <a:rPr lang="de-CH" b="1" i="1" dirty="0" smtClean="0">
                <a:sym typeface="Wingdings" panose="05000000000000000000" pitchFamily="2" charset="2"/>
              </a:rPr>
              <a:t>5.30</a:t>
            </a:r>
            <a:endParaRPr lang="de-CH" b="1" i="1"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21</a:t>
            </a:fld>
            <a:endParaRPr lang="de-CH"/>
          </a:p>
        </p:txBody>
      </p:sp>
    </p:spTree>
    <p:extLst>
      <p:ext uri="{BB962C8B-B14F-4D97-AF65-F5344CB8AC3E}">
        <p14:creationId xmlns:p14="http://schemas.microsoft.com/office/powerpoint/2010/main" val="4230350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22</a:t>
            </a:fld>
            <a:endParaRPr lang="de-CH"/>
          </a:p>
        </p:txBody>
      </p:sp>
    </p:spTree>
    <p:extLst>
      <p:ext uri="{BB962C8B-B14F-4D97-AF65-F5344CB8AC3E}">
        <p14:creationId xmlns:p14="http://schemas.microsoft.com/office/powerpoint/2010/main" val="1022115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23</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084" y="4498163"/>
            <a:ext cx="5437507" cy="4468320"/>
          </a:xfrm>
        </p:spPr>
        <p:txBody>
          <a:bodyPr/>
          <a:lstStyle/>
          <a:p>
            <a:r>
              <a:rPr lang="de-CH" sz="1000" b="1" dirty="0"/>
              <a:t>Die bisherigen Anforderungen an eine gute Beurteilung der Lernenden gelten auch für den Unterricht auf der Grundlage des Lehrplans 21. Es ergeben sich keine grundsätzlichen Änderungen, sondern lediglich Gewichtsverschiebungen. </a:t>
            </a:r>
          </a:p>
          <a:p>
            <a:r>
              <a:rPr lang="de-CH" sz="1000" b="1" dirty="0"/>
              <a:t>Kompetenzen sind im Lehrplan 21 in einzelne Teilfähigkeiten aufgefächert und allgemein beschrieben. In dieser Form eignen sie sich nicht unmittelbar für den Unterricht. Sie müssen gebündelt und in möglichst überprüfbare Lernziele gefasst werden. </a:t>
            </a:r>
          </a:p>
          <a:p>
            <a:r>
              <a:rPr lang="de-CH" sz="1000" b="1" dirty="0"/>
              <a:t>Das neue Fremdbeurteilungsdokument  dient dazu, den individuellen Lernstand mit Bezug auf den Kompetenzaufbau im Lehrplan 21 festzuhalten. </a:t>
            </a:r>
          </a:p>
          <a:p>
            <a:endParaRPr lang="de-CH" sz="1000" b="1"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24</a:t>
            </a:fld>
            <a:endParaRPr lang="de-CH"/>
          </a:p>
        </p:txBody>
      </p:sp>
    </p:spTree>
    <p:extLst>
      <p:ext uri="{BB962C8B-B14F-4D97-AF65-F5344CB8AC3E}">
        <p14:creationId xmlns:p14="http://schemas.microsoft.com/office/powerpoint/2010/main" val="1167933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Wir haben nun den Lehrplan, der für die </a:t>
            </a:r>
            <a:r>
              <a:rPr lang="de-CH" sz="1000" b="1" dirty="0" err="1"/>
              <a:t>Deutschweizer</a:t>
            </a:r>
            <a:r>
              <a:rPr lang="de-CH" sz="1000" b="1" dirty="0"/>
              <a:t> Kantone gilt. Nun hat der Kanton Luzern bestimmen müssen, wie er diesen umsetzen kann. Es hat sich die Frage gestellt, ob die vorhandenen Lektionen genügen, um die Ziele zu erreichen. Man hat dann festgestellt, dass dies zum Teil schwierig ist, dass also mehr Lektionen eingesetzt werden müssen. </a:t>
            </a:r>
          </a:p>
          <a:p>
            <a:endParaRPr lang="de-CH" sz="1000" b="1" dirty="0"/>
          </a:p>
          <a:p>
            <a:r>
              <a:rPr lang="de-CH" sz="1000" b="1" dirty="0"/>
              <a:t>Die Politik hat aber verlangt, dass die Umsetzung des Lehrplane kostenneutral erfolgen muss. Damit haben wir ein Problem, das der Kanton folgendermassen gelöst hat.</a:t>
            </a: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25</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Die neue Wochenstundentafel, WOST genannt zeigt nun folgende Änderungen: </a:t>
            </a:r>
          </a:p>
          <a:p>
            <a:endParaRPr lang="de-CH" sz="1000" b="1" dirty="0"/>
          </a:p>
          <a:p>
            <a:r>
              <a:rPr lang="de-CH" sz="1000" b="1" dirty="0"/>
              <a:t>Primarschüler gehen also in Zukunft während ihrer Primarschulzeit 380 Lektionen mehr zur Schule</a:t>
            </a:r>
            <a:r>
              <a:rPr lang="de-CH" sz="1000" b="1" dirty="0" smtClean="0"/>
              <a:t>..</a:t>
            </a:r>
          </a:p>
          <a:p>
            <a:r>
              <a:rPr lang="de-CH" sz="1000" b="1" dirty="0" smtClean="0"/>
              <a:t>Dies hat Auswirkungen auf den Stundenplan der Schülerinnen und Schüler. Sie gehen, je nach Stufe, 1 – 3 Lektionen mehr in den Unterricht. </a:t>
            </a:r>
            <a:endParaRPr lang="de-CH" sz="1000" b="1" dirty="0"/>
          </a:p>
          <a:p>
            <a:r>
              <a:rPr lang="de-CH" sz="1000" b="1" dirty="0"/>
              <a:t>Zwischen den Kantonen gibt es grosse Unterschiede betreffs </a:t>
            </a:r>
            <a:r>
              <a:rPr lang="de-CH" sz="1000" b="1" dirty="0" err="1"/>
              <a:t>Gesamtlektionenzahl</a:t>
            </a:r>
            <a:r>
              <a:rPr lang="de-CH" sz="1000" b="1" dirty="0"/>
              <a:t>. Mit diesem Anstieg der </a:t>
            </a:r>
            <a:r>
              <a:rPr lang="de-CH" sz="1000" b="1" dirty="0" err="1"/>
              <a:t>Lektionenzahl</a:t>
            </a:r>
            <a:r>
              <a:rPr lang="de-CH" sz="1000" b="1" dirty="0"/>
              <a:t> befindet sich der Kanton Luzern im schweizerischen Durchschnitt. Vorher zählte er zu den Kantonen mit der kürzesten Unterrichtsdauer. </a:t>
            </a: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26</a:t>
            </a:fld>
            <a:endParaRPr lang="de-CH"/>
          </a:p>
        </p:txBody>
      </p:sp>
    </p:spTree>
    <p:extLst>
      <p:ext uri="{BB962C8B-B14F-4D97-AF65-F5344CB8AC3E}">
        <p14:creationId xmlns:p14="http://schemas.microsoft.com/office/powerpoint/2010/main" val="1802700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GP = Räume, Zeiten, Gesellschaften</a:t>
            </a:r>
          </a:p>
          <a:p>
            <a:r>
              <a:rPr lang="de-CH" sz="1000" b="1" dirty="0"/>
              <a:t>HW: nur noch in der 2. ISS mit Kochen</a:t>
            </a:r>
          </a:p>
          <a:p>
            <a:r>
              <a:rPr lang="de-CH" sz="1000" b="1" dirty="0"/>
              <a:t>MINT: Mathematik, Informatik, Natur, Technik</a:t>
            </a:r>
          </a:p>
          <a:p>
            <a:endParaRPr lang="de-CH" sz="1000" b="1" dirty="0"/>
          </a:p>
          <a:p>
            <a:r>
              <a:rPr lang="de-CH" sz="1000" b="1" dirty="0"/>
              <a:t>Weniger Wahlfächer-Lektionen für Lernende Niveau C</a:t>
            </a:r>
          </a:p>
          <a:p>
            <a:endParaRPr lang="de-CH" sz="1000" b="1" dirty="0"/>
          </a:p>
          <a:p>
            <a:r>
              <a:rPr lang="de-CH" sz="1000" b="1" dirty="0"/>
              <a:t>Wenn bei allen Stufen eingeführt, Kostenneutralität</a:t>
            </a: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27</a:t>
            </a:fld>
            <a:endParaRPr lang="de-CH"/>
          </a:p>
        </p:txBody>
      </p:sp>
    </p:spTree>
    <p:extLst>
      <p:ext uri="{BB962C8B-B14F-4D97-AF65-F5344CB8AC3E}">
        <p14:creationId xmlns:p14="http://schemas.microsoft.com/office/powerpoint/2010/main" val="180270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28</a:t>
            </a:fld>
            <a:endParaRPr lang="de-CH"/>
          </a:p>
        </p:txBody>
      </p:sp>
    </p:spTree>
    <p:extLst>
      <p:ext uri="{BB962C8B-B14F-4D97-AF65-F5344CB8AC3E}">
        <p14:creationId xmlns:p14="http://schemas.microsoft.com/office/powerpoint/2010/main" val="1802700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29</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Dazu </a:t>
            </a:r>
            <a:r>
              <a:rPr lang="de-CH" dirty="0" smtClean="0"/>
              <a:t>klicken </a:t>
            </a:r>
            <a:r>
              <a:rPr lang="de-CH" dirty="0" smtClean="0"/>
              <a:t>Sie unten auf den Link.</a:t>
            </a:r>
            <a:r>
              <a:rPr lang="de-CH" baseline="0" dirty="0" smtClean="0"/>
              <a:t> Ein kleiner Film des Schweizer Fernsehen zeigt</a:t>
            </a:r>
            <a:r>
              <a:rPr lang="de-CH" dirty="0" smtClean="0"/>
              <a:t> zu dieser Frage </a:t>
            </a:r>
            <a:r>
              <a:rPr lang="de-CH" smtClean="0"/>
              <a:t>eine </a:t>
            </a:r>
            <a:r>
              <a:rPr lang="de-CH" smtClean="0"/>
              <a:t>Zusammenfassung</a:t>
            </a:r>
            <a:r>
              <a:rPr lang="de-CH" baseline="0" dirty="0" smtClean="0"/>
              <a:t>, </a:t>
            </a:r>
          </a:p>
          <a:p>
            <a:r>
              <a:rPr lang="de-CH" baseline="0" dirty="0" smtClean="0"/>
              <a:t>Dauer: 2 Minuten</a:t>
            </a:r>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3</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084" y="4714163"/>
            <a:ext cx="5437507" cy="4468320"/>
          </a:xfrm>
        </p:spPr>
        <p:txBody>
          <a:bodyPr/>
          <a:lstStyle/>
          <a:p>
            <a:pPr defTabSz="882087"/>
            <a:r>
              <a:rPr lang="de-CH" sz="1000" b="1" dirty="0"/>
              <a:t>Die Einführung des Lehrplans 21 im Kanton Luzern orientiert sich an folgenden 3 Zielen: </a:t>
            </a:r>
          </a:p>
          <a:p>
            <a:pPr marL="165392" indent="-165392" defTabSz="882087">
              <a:buFont typeface="Arial" panose="020B0604020202020204" pitchFamily="34" charset="0"/>
              <a:buChar char="•"/>
            </a:pPr>
            <a:r>
              <a:rPr lang="de-CH" sz="1000" b="1" dirty="0"/>
              <a:t>Inhalte, Ziele und Aufbau überblicken</a:t>
            </a:r>
          </a:p>
          <a:p>
            <a:pPr marL="165392" indent="-165392" defTabSz="882087">
              <a:buFont typeface="Arial" panose="020B0604020202020204" pitchFamily="34" charset="0"/>
              <a:buChar char="•"/>
            </a:pPr>
            <a:r>
              <a:rPr lang="de-CH" sz="1000" b="1" dirty="0"/>
              <a:t>Lehrplan 21 in der Unterrichtsplanung einsetzen</a:t>
            </a:r>
          </a:p>
          <a:p>
            <a:pPr marL="165392" indent="-165392" defTabSz="882087">
              <a:buFont typeface="Arial" panose="020B0604020202020204" pitchFamily="34" charset="0"/>
              <a:buChar char="•"/>
            </a:pPr>
            <a:r>
              <a:rPr lang="de-CH" sz="1000" b="1" dirty="0"/>
              <a:t>den Unterricht zunehmend kompetenzorientiert gestalten</a:t>
            </a: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30</a:t>
            </a:fld>
            <a:endParaRPr lang="de-CH">
              <a:solidFill>
                <a:prstClr val="black"/>
              </a:solidFill>
            </a:endParaRPr>
          </a:p>
        </p:txBody>
      </p:sp>
    </p:spTree>
    <p:extLst>
      <p:ext uri="{BB962C8B-B14F-4D97-AF65-F5344CB8AC3E}">
        <p14:creationId xmlns:p14="http://schemas.microsoft.com/office/powerpoint/2010/main" val="3370406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084" y="4819303"/>
            <a:ext cx="5437507" cy="4468320"/>
          </a:xfrm>
        </p:spPr>
        <p:txBody>
          <a:bodyPr/>
          <a:lstStyle/>
          <a:p>
            <a:pPr defTabSz="882087"/>
            <a:r>
              <a:rPr lang="de-CH" sz="1000" b="1" dirty="0"/>
              <a:t>Hierfür sind die Lehrpersonen im Kanton Luzern gut und langfristig vorbereitet worden.</a:t>
            </a:r>
          </a:p>
          <a:p>
            <a:pPr defTabSz="882087"/>
            <a:r>
              <a:rPr lang="de-CH" sz="1000" b="1" dirty="0"/>
              <a:t>Die Vorbereitung basiert auf verschiedenen Pfeilern:</a:t>
            </a:r>
          </a:p>
          <a:p>
            <a:pPr marL="165392" indent="-165392" defTabSz="882087">
              <a:buFont typeface="Arial" panose="020B0604020202020204" pitchFamily="34" charset="0"/>
              <a:buChar char="•"/>
            </a:pPr>
            <a:r>
              <a:rPr lang="de-CH" sz="1000" b="1" dirty="0"/>
              <a:t>Informationsveranstaltungen</a:t>
            </a:r>
          </a:p>
          <a:p>
            <a:pPr marL="165392" indent="-165392" defTabSz="882087">
              <a:buFont typeface="Arial" panose="020B0604020202020204" pitchFamily="34" charset="0"/>
              <a:buChar char="•"/>
            </a:pPr>
            <a:r>
              <a:rPr lang="de-CH" sz="1000" b="1" dirty="0"/>
              <a:t>Startveranstaltung in Zusammenarbeit mit der Pädagogischen Hochschule (1 Tag)</a:t>
            </a:r>
          </a:p>
          <a:p>
            <a:pPr marL="165392" indent="-165392" defTabSz="882087">
              <a:buFont typeface="Arial" panose="020B0604020202020204" pitchFamily="34" charset="0"/>
              <a:buChar char="•"/>
            </a:pPr>
            <a:r>
              <a:rPr lang="de-CH" sz="1000" b="1" dirty="0"/>
              <a:t>Weiterbildung in verschiedenen fächerspezifischen Grundkursen an der PH</a:t>
            </a:r>
          </a:p>
          <a:p>
            <a:pPr marL="165392" indent="-165392" defTabSz="882087">
              <a:buFont typeface="Arial" panose="020B0604020202020204" pitchFamily="34" charset="0"/>
              <a:buChar char="•"/>
            </a:pPr>
            <a:r>
              <a:rPr lang="de-CH" sz="1000" b="1" dirty="0"/>
              <a:t>Gemeinsame Auseinandersetzung / Reflexion im Team</a:t>
            </a:r>
          </a:p>
          <a:p>
            <a:pPr marL="165392" indent="-165392" defTabSz="882087">
              <a:buFont typeface="Arial" panose="020B0604020202020204" pitchFamily="34" charset="0"/>
              <a:buChar char="•"/>
            </a:pPr>
            <a:r>
              <a:rPr lang="de-CH" sz="1000" b="1" dirty="0"/>
              <a:t>Obligatorische Intensivkurse im Bereich Medien und Informatik (2. Zyklus)</a:t>
            </a:r>
          </a:p>
          <a:p>
            <a:pPr marL="165392" indent="-165392" defTabSz="882087">
              <a:buFont typeface="Arial" panose="020B0604020202020204" pitchFamily="34" charset="0"/>
              <a:buChar char="•"/>
              <a:defRPr/>
            </a:pPr>
            <a:r>
              <a:rPr lang="de-CH" sz="1000" b="1" dirty="0"/>
              <a:t>Obligatorische Intensivkurse im Bereich Medien und Informatik, WAH, RZG, ERG (3. Zyklus)</a:t>
            </a:r>
          </a:p>
          <a:p>
            <a:pPr marL="165392" indent="-165392" defTabSz="882087">
              <a:buFont typeface="Arial" panose="020B0604020202020204" pitchFamily="34" charset="0"/>
              <a:buChar char="•"/>
            </a:pPr>
            <a:endParaRPr lang="de-CH" dirty="0">
              <a:solidFill>
                <a:srgbClr val="000000"/>
              </a:solidFill>
            </a:endParaRP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31</a:t>
            </a:fld>
            <a:endParaRPr lang="de-CH">
              <a:solidFill>
                <a:prstClr val="black"/>
              </a:solidFill>
            </a:endParaRPr>
          </a:p>
        </p:txBody>
      </p:sp>
    </p:spTree>
    <p:extLst>
      <p:ext uri="{BB962C8B-B14F-4D97-AF65-F5344CB8AC3E}">
        <p14:creationId xmlns:p14="http://schemas.microsoft.com/office/powerpoint/2010/main" val="3577418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91993" y="4700965"/>
            <a:ext cx="5437507" cy="4468320"/>
          </a:xfrm>
        </p:spPr>
        <p:txBody>
          <a:bodyPr/>
          <a:lstStyle/>
          <a:p>
            <a:pPr defTabSz="882087"/>
            <a:r>
              <a:rPr lang="de-CH" sz="1000" b="1" dirty="0"/>
              <a:t>Wichtig ist aber weiterhin: Der Stoff bleibt die Grundlage…</a:t>
            </a:r>
          </a:p>
          <a:p>
            <a:pPr defTabSz="882087"/>
            <a:r>
              <a:rPr lang="de-CH" sz="1000" b="1" dirty="0"/>
              <a:t>…und das Wissen wird eben nicht vernachlässigt</a:t>
            </a: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32</a:t>
            </a:fld>
            <a:endParaRPr lang="de-CH">
              <a:solidFill>
                <a:prstClr val="black"/>
              </a:solidFill>
            </a:endParaRPr>
          </a:p>
        </p:txBody>
      </p:sp>
    </p:spTree>
    <p:extLst>
      <p:ext uri="{BB962C8B-B14F-4D97-AF65-F5344CB8AC3E}">
        <p14:creationId xmlns:p14="http://schemas.microsoft.com/office/powerpoint/2010/main" val="3870770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87"/>
            <a:r>
              <a:rPr lang="de-CH" sz="1000" b="1" dirty="0"/>
              <a:t>…aber die Umsetzung im Unterricht bekommt einen neuen Fokus. Die Anwendung durch die Schülerinnen und Schüler steht im </a:t>
            </a:r>
            <a:r>
              <a:rPr lang="de-CH" sz="1000" b="1" dirty="0" smtClean="0"/>
              <a:t>Zentrum.</a:t>
            </a:r>
            <a:endParaRPr lang="de-CH" sz="1000" b="1" dirty="0"/>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33</a:t>
            </a:fld>
            <a:endParaRPr lang="de-CH">
              <a:solidFill>
                <a:prstClr val="black"/>
              </a:solidFill>
            </a:endParaRPr>
          </a:p>
        </p:txBody>
      </p:sp>
    </p:spTree>
    <p:extLst>
      <p:ext uri="{BB962C8B-B14F-4D97-AF65-F5344CB8AC3E}">
        <p14:creationId xmlns:p14="http://schemas.microsoft.com/office/powerpoint/2010/main" val="220962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34</a:t>
            </a:fld>
            <a:endParaRPr lang="de-CH">
              <a:solidFill>
                <a:prstClr val="black"/>
              </a:solidFill>
            </a:endParaRPr>
          </a:p>
        </p:txBody>
      </p:sp>
    </p:spTree>
    <p:extLst>
      <p:ext uri="{BB962C8B-B14F-4D97-AF65-F5344CB8AC3E}">
        <p14:creationId xmlns:p14="http://schemas.microsoft.com/office/powerpoint/2010/main" val="534886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35</a:t>
            </a:fld>
            <a:endParaRPr lang="de-CH"/>
          </a:p>
        </p:txBody>
      </p:sp>
    </p:spTree>
    <p:extLst>
      <p:ext uri="{BB962C8B-B14F-4D97-AF65-F5344CB8AC3E}">
        <p14:creationId xmlns:p14="http://schemas.microsoft.com/office/powerpoint/2010/main" val="407345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084" y="4603279"/>
            <a:ext cx="5455057" cy="4608512"/>
          </a:xfrm>
        </p:spPr>
        <p:txBody>
          <a:bodyPr/>
          <a:lstStyle/>
          <a:p>
            <a:pPr defTabSz="882087"/>
            <a:r>
              <a:rPr lang="de-CH" sz="1000" b="1" dirty="0">
                <a:solidFill>
                  <a:srgbClr val="000000"/>
                </a:solidFill>
              </a:rPr>
              <a:t>Wozu ein neuer Lehrplan?</a:t>
            </a:r>
          </a:p>
          <a:p>
            <a:pPr defTabSz="882087"/>
            <a:r>
              <a:rPr lang="de-CH" sz="1000" b="1" dirty="0">
                <a:solidFill>
                  <a:srgbClr val="000000"/>
                </a:solidFill>
              </a:rPr>
              <a:t>Politische Legitimation: </a:t>
            </a:r>
          </a:p>
          <a:p>
            <a:pPr defTabSz="882087"/>
            <a:r>
              <a:rPr lang="de-DE" sz="1000" dirty="0">
                <a:solidFill>
                  <a:srgbClr val="000000"/>
                </a:solidFill>
              </a:rPr>
              <a:t>Der Lehrplan 21 geht auf eine eidgenössische Volksabstimmung aus dem Jahr 2006 zurück. Damals sprach sich die Mehrheit der Stimmberechtigten für eine Harmonisierung der Schulsysteme aus. </a:t>
            </a:r>
          </a:p>
          <a:p>
            <a:pPr defTabSz="882087"/>
            <a:endParaRPr lang="de-DE" sz="1000" b="1" dirty="0">
              <a:solidFill>
                <a:srgbClr val="000000"/>
              </a:solidFill>
            </a:endParaRPr>
          </a:p>
          <a:p>
            <a:pPr defTabSz="882087"/>
            <a:r>
              <a:rPr lang="de-DE" sz="1000" b="1" dirty="0">
                <a:solidFill>
                  <a:srgbClr val="000000"/>
                </a:solidFill>
              </a:rPr>
              <a:t>Gemeinsame Vorteile:</a:t>
            </a:r>
          </a:p>
          <a:p>
            <a:pPr defTabSz="882087"/>
            <a:r>
              <a:rPr lang="de-DE" sz="1000" dirty="0">
                <a:solidFill>
                  <a:srgbClr val="000000"/>
                </a:solidFill>
              </a:rPr>
              <a:t>Der "alte" Lehrplan des Kantons Luzern ist aus dem Jahr 1988 und hat seither nur geringe Anpassungen und Änderungen erfahren. Aus diesem Grund konnten durch die gemeinsame Erarbeitung mit den anderen Kantonen wichtige und gewinnbringende Synergien genutzt werden. </a:t>
            </a:r>
          </a:p>
          <a:p>
            <a:pPr defTabSz="882087"/>
            <a:endParaRPr lang="de-DE" sz="1000" dirty="0">
              <a:solidFill>
                <a:srgbClr val="000000"/>
              </a:solidFill>
            </a:endParaRPr>
          </a:p>
          <a:p>
            <a:pPr defTabSz="882087"/>
            <a:r>
              <a:rPr lang="de-DE" sz="1000" b="1" dirty="0">
                <a:solidFill>
                  <a:srgbClr val="000000"/>
                </a:solidFill>
              </a:rPr>
              <a:t>Rahmen</a:t>
            </a:r>
          </a:p>
          <a:p>
            <a:pPr marL="0" lvl="1" defTabSz="882087">
              <a:defRPr/>
            </a:pPr>
            <a:r>
              <a:rPr lang="de-DE" sz="1000" dirty="0">
                <a:solidFill>
                  <a:srgbClr val="000000"/>
                </a:solidFill>
                <a:latin typeface="Arial" panose="020B0604020202020204" pitchFamily="34" charset="0"/>
                <a:cs typeface="Arial" panose="020B0604020202020204" pitchFamily="34" charset="0"/>
              </a:rPr>
              <a:t>Der Lehrplan 21 ist aber auch eine wichtige Grundlage für die Koordination der Lehrmittel in allen deutsch- oder mehrsprachigen Kantonen. Das heisst nicht unbedingt, dass in allen Kantonen die genau gleichen Schulbücher zum Einsatz kommen – aber alle Schulbücher sind auf die gleichen Ziele ausgerichtet, und alle Schulbücher orientieren sich an den gleichen Zyklen (auf die wir gleich noch zu sprechen kommen). Darüber hinaus leistet der Lehrplan 21 auch einen Beitrag, um die Aus- und Weiterbildung von Lehrerinnen und Lehrern zu harmonisieren. Künftig orientieren sich die Kantone in der Aus- und Weiterbildung stärker an gemeinsamen Grundlagen; nicht jeder Kanton muss das selber für sich definieren. Damit ist selbstverständlich auch der Lehrerschaft besser gedient.</a:t>
            </a:r>
            <a:endParaRPr lang="de-DE" sz="1000" dirty="0">
              <a:solidFill>
                <a:srgbClr val="000000"/>
              </a:solidFill>
            </a:endParaRPr>
          </a:p>
          <a:p>
            <a:pPr defTabSz="882087"/>
            <a:endParaRPr lang="de-DE" sz="1000" dirty="0">
              <a:solidFill>
                <a:srgbClr val="000000"/>
              </a:solidFill>
            </a:endParaRPr>
          </a:p>
          <a:p>
            <a:pPr defTabSz="882087"/>
            <a:r>
              <a:rPr lang="de-DE" sz="1000" b="1" dirty="0">
                <a:solidFill>
                  <a:srgbClr val="000000"/>
                </a:solidFill>
              </a:rPr>
              <a:t>Anschluss</a:t>
            </a:r>
          </a:p>
          <a:p>
            <a:pPr defTabSz="882087"/>
            <a:r>
              <a:rPr lang="de-DE" sz="1000" dirty="0">
                <a:solidFill>
                  <a:srgbClr val="000000"/>
                </a:solidFill>
              </a:rPr>
              <a:t>Für Familien hat die Harmonisierung ebenfalls Vorteile, da bei einem Umzug in einen anderen Kanton die schulischen Inhalte auf einem gemeinsamen Lehrplan basieren. Dies trifft sowohl auf die Volksschule und den Übertritt in die Berufsschule bzw. auf das Gymnasium zu.</a:t>
            </a:r>
          </a:p>
          <a:p>
            <a:endParaRPr lang="de-CH" sz="1000"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4</a:t>
            </a:fld>
            <a:endParaRPr lang="de-CH">
              <a:solidFill>
                <a:prstClr val="black"/>
              </a:solidFill>
            </a:endParaRPr>
          </a:p>
        </p:txBody>
      </p:sp>
    </p:spTree>
    <p:extLst>
      <p:ext uri="{BB962C8B-B14F-4D97-AF65-F5344CB8AC3E}">
        <p14:creationId xmlns:p14="http://schemas.microsoft.com/office/powerpoint/2010/main" val="38180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87"/>
            <a:r>
              <a:rPr lang="de-CH" sz="1000" b="1" dirty="0">
                <a:solidFill>
                  <a:srgbClr val="000000"/>
                </a:solidFill>
              </a:rPr>
              <a:t>21 Kantone - 1 Lehrplan</a:t>
            </a:r>
          </a:p>
          <a:p>
            <a:pPr defTabSz="882087"/>
            <a:r>
              <a:rPr lang="de-CH" sz="1000" dirty="0">
                <a:solidFill>
                  <a:srgbClr val="000000"/>
                </a:solidFill>
              </a:rPr>
              <a:t>Wie die Folie zeigt, müssen die Sprachregionen eine Harmonisierung des </a:t>
            </a:r>
            <a:r>
              <a:rPr lang="de-DE" sz="1000" dirty="0">
                <a:solidFill>
                  <a:srgbClr val="000000"/>
                </a:solidFill>
              </a:rPr>
              <a:t>Schulwesens im Bereich des Schuleintrittsalters und der Schulpflicht, der Dauer und Ziele der Bildungsstufen und von deren Übergängen sowie der Anerkennung von Abschlüssen regeln</a:t>
            </a:r>
            <a:r>
              <a:rPr lang="de-CH" sz="1000" dirty="0">
                <a:solidFill>
                  <a:srgbClr val="000000"/>
                </a:solidFill>
              </a:rPr>
              <a:t>.</a:t>
            </a:r>
          </a:p>
          <a:p>
            <a:pPr defTabSz="882087"/>
            <a:endParaRPr lang="de-CH" sz="1000" dirty="0">
              <a:solidFill>
                <a:srgbClr val="000000"/>
              </a:solidFill>
            </a:endParaRPr>
          </a:p>
          <a:p>
            <a:pPr defTabSz="882087"/>
            <a:r>
              <a:rPr lang="de-CH" sz="1000" dirty="0">
                <a:solidFill>
                  <a:srgbClr val="000000"/>
                </a:solidFill>
              </a:rPr>
              <a:t>Die Westschweiz hat ihre Hausaufgaben mit dem Plan </a:t>
            </a:r>
            <a:r>
              <a:rPr lang="de-CH" sz="1000" dirty="0" err="1">
                <a:solidFill>
                  <a:srgbClr val="000000"/>
                </a:solidFill>
              </a:rPr>
              <a:t>d’études</a:t>
            </a:r>
            <a:r>
              <a:rPr lang="de-CH" sz="1000" dirty="0">
                <a:solidFill>
                  <a:srgbClr val="000000"/>
                </a:solidFill>
              </a:rPr>
              <a:t> </a:t>
            </a:r>
            <a:r>
              <a:rPr lang="de-CH" sz="1000" dirty="0" err="1">
                <a:solidFill>
                  <a:srgbClr val="000000"/>
                </a:solidFill>
              </a:rPr>
              <a:t>romand</a:t>
            </a:r>
            <a:r>
              <a:rPr lang="de-CH" sz="1000" dirty="0">
                <a:solidFill>
                  <a:srgbClr val="000000"/>
                </a:solidFill>
              </a:rPr>
              <a:t> (PER) schon gemacht. </a:t>
            </a:r>
            <a:r>
              <a:rPr lang="de-DE" sz="1000" dirty="0">
                <a:solidFill>
                  <a:srgbClr val="000000"/>
                </a:solidFill>
              </a:rPr>
              <a:t>Seit dem Schuljahr 2014/2015 werden alle Schülerinnen und Schüler der obligatorischen Schule in der Westschweiz nach dem PER unterrichtet.</a:t>
            </a:r>
          </a:p>
          <a:p>
            <a:pPr defTabSz="882087"/>
            <a:endParaRPr lang="de-DE" sz="1000" dirty="0">
              <a:solidFill>
                <a:srgbClr val="000000"/>
              </a:solidFill>
            </a:endParaRPr>
          </a:p>
          <a:p>
            <a:pPr defTabSz="882087"/>
            <a:r>
              <a:rPr lang="de-DE" sz="1000" dirty="0">
                <a:solidFill>
                  <a:srgbClr val="000000"/>
                </a:solidFill>
              </a:rPr>
              <a:t>Im Kanton Tessin befindet sich der Lehrplan in Überarbeitung.</a:t>
            </a:r>
          </a:p>
          <a:p>
            <a:pPr defTabSz="882087"/>
            <a:endParaRPr lang="de-DE" sz="1000" dirty="0">
              <a:solidFill>
                <a:srgbClr val="000000"/>
              </a:solidFill>
            </a:endParaRPr>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5</a:t>
            </a:fld>
            <a:endParaRPr lang="de-CH">
              <a:solidFill>
                <a:prstClr val="black"/>
              </a:solidFill>
            </a:endParaRPr>
          </a:p>
        </p:txBody>
      </p:sp>
    </p:spTree>
    <p:extLst>
      <p:ext uri="{BB962C8B-B14F-4D97-AF65-F5344CB8AC3E}">
        <p14:creationId xmlns:p14="http://schemas.microsoft.com/office/powerpoint/2010/main" val="376998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de-CH" altLang="de-DE" sz="1000" b="1" dirty="0"/>
              <a:t>Bis in die 1960 er Jahre dachte man, wenn man Stoff vermittelt, haben Kinder gelernt.</a:t>
            </a:r>
          </a:p>
          <a:p>
            <a:pPr eaLnBrk="1" fontAlgn="t" hangingPunct="1"/>
            <a:endParaRPr lang="de-CH" altLang="de-DE" sz="1000" b="1" dirty="0"/>
          </a:p>
          <a:p>
            <a:pPr eaLnBrk="1" fontAlgn="t" hangingPunct="1"/>
            <a:r>
              <a:rPr lang="de-CH" altLang="de-DE" sz="1000" b="1" dirty="0"/>
              <a:t>Bis in die 1990 er Jahre hat man sich überlegt, wie Inhalte vermittelt werden können, damit Kinder lernen.</a:t>
            </a:r>
          </a:p>
          <a:p>
            <a:pPr eaLnBrk="1" fontAlgn="t" hangingPunct="1"/>
            <a:r>
              <a:rPr lang="de-CH" altLang="de-DE" sz="1000" b="1" dirty="0"/>
              <a:t>Lernziele wurden definiert und beschreiben den angestrebten Lerngewinn.</a:t>
            </a:r>
          </a:p>
          <a:p>
            <a:pPr eaLnBrk="1" fontAlgn="t" hangingPunct="1"/>
            <a:endParaRPr lang="de-CH" altLang="de-DE" sz="1000" b="1" dirty="0"/>
          </a:p>
          <a:p>
            <a:pPr eaLnBrk="1" fontAlgn="t" hangingPunct="1"/>
            <a:r>
              <a:rPr lang="de-CH" altLang="de-DE" sz="1000" b="1" dirty="0"/>
              <a:t>Seit den 90 er Jahren: Fach-, Lern-, Sozial- und Selbstkompetenzen rücken in den Fokus der Aufmerksamkeit.</a:t>
            </a:r>
          </a:p>
          <a:p>
            <a:pPr eaLnBrk="1" fontAlgn="t" hangingPunct="1"/>
            <a:endParaRPr lang="de-CH" altLang="de-DE" sz="1000" b="1" dirty="0"/>
          </a:p>
          <a:p>
            <a:pPr eaLnBrk="1" fontAlgn="t" hangingPunct="1"/>
            <a:r>
              <a:rPr lang="de-CH" altLang="de-DE" sz="1000" b="1" dirty="0"/>
              <a:t>Fachliches Wissen (Fachkompetenzen) und überfachliches Wissen (Lern-, Sozial- und Selbstkompetenzen) werden miteinander verbunden. </a:t>
            </a:r>
          </a:p>
          <a:p>
            <a:pPr eaLnBrk="1" fontAlgn="t" hangingPunct="1"/>
            <a:endParaRPr lang="de-CH" altLang="de-DE" sz="1000" b="1" dirty="0"/>
          </a:p>
          <a:p>
            <a:pPr eaLnBrk="1" fontAlgn="t" hangingPunct="1"/>
            <a:r>
              <a:rPr lang="de-CH" altLang="de-DE" sz="1000" b="1" dirty="0"/>
              <a:t>Erkenntnisse der Neurowissenschaft (wie lernt das Gehirn?) fliessen in den Unterricht ein. Heute weiss man: Gut lernen kann man nur, wenn man an Vorwissen, das man bereits verstanden hat, anknüpfen kann. Lernen ist ein sozialer Prozess, findet also idealerweise auch in Gruppen statt. Menschen lernen auf unterschiedliche Wege, all diese Wege gilt es zu berücksichtigen.</a:t>
            </a:r>
          </a:p>
          <a:p>
            <a:pPr eaLnBrk="1" fontAlgn="t" hangingPunct="1"/>
            <a:endParaRPr lang="de-CH" altLang="de-DE" sz="1000" b="1" dirty="0"/>
          </a:p>
          <a:p>
            <a:pPr eaLnBrk="1" fontAlgn="t" hangingPunct="1"/>
            <a:r>
              <a:rPr lang="de-CH" altLang="de-DE" sz="1000" b="1" dirty="0">
                <a:sym typeface="Wingdings" panose="05000000000000000000" pitchFamily="2" charset="2"/>
              </a:rPr>
              <a:t> Der neue Lehrplan richtet sich an diesen Erkenntnissen aus und will vermehrt kompetenzorientierten Unterricht fördern.</a:t>
            </a:r>
            <a:endParaRPr lang="de-CH" altLang="de-DE" sz="1000" b="1" dirty="0"/>
          </a:p>
          <a:p>
            <a:endParaRPr lang="de-CH" altLang="de-DE" dirty="0" smtClean="0"/>
          </a:p>
          <a:p>
            <a:endParaRPr lang="de-CH" altLang="de-DE" dirty="0" smtClean="0"/>
          </a:p>
          <a:p>
            <a:endParaRPr lang="de-CH" altLang="de-DE" dirty="0" smtClean="0"/>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itchFamily="34" charset="0"/>
                <a:cs typeface="Arial" charset="0"/>
              </a:defRPr>
            </a:lvl1pPr>
            <a:lvl2pPr marL="716695" indent="-275653" eaLnBrk="0" hangingPunct="0">
              <a:spcBef>
                <a:spcPct val="30000"/>
              </a:spcBef>
              <a:defRPr sz="1200">
                <a:solidFill>
                  <a:schemeClr val="tx1"/>
                </a:solidFill>
                <a:latin typeface="Arial Narrow" pitchFamily="34" charset="0"/>
                <a:cs typeface="Arial" charset="0"/>
              </a:defRPr>
            </a:lvl2pPr>
            <a:lvl3pPr marL="1102608" indent="-220521" eaLnBrk="0" hangingPunct="0">
              <a:spcBef>
                <a:spcPct val="30000"/>
              </a:spcBef>
              <a:defRPr sz="1200">
                <a:solidFill>
                  <a:schemeClr val="tx1"/>
                </a:solidFill>
                <a:latin typeface="Arial Narrow" pitchFamily="34" charset="0"/>
                <a:cs typeface="Arial" charset="0"/>
              </a:defRPr>
            </a:lvl3pPr>
            <a:lvl4pPr marL="1543651" indent="-220521" eaLnBrk="0" hangingPunct="0">
              <a:spcBef>
                <a:spcPct val="30000"/>
              </a:spcBef>
              <a:defRPr sz="1200">
                <a:solidFill>
                  <a:schemeClr val="tx1"/>
                </a:solidFill>
                <a:latin typeface="Arial Narrow" pitchFamily="34" charset="0"/>
                <a:cs typeface="Arial" charset="0"/>
              </a:defRPr>
            </a:lvl4pPr>
            <a:lvl5pPr marL="1984695" indent="-220521" eaLnBrk="0" hangingPunct="0">
              <a:spcBef>
                <a:spcPct val="30000"/>
              </a:spcBef>
              <a:defRPr sz="1200">
                <a:solidFill>
                  <a:schemeClr val="tx1"/>
                </a:solidFill>
                <a:latin typeface="Arial Narrow" pitchFamily="34" charset="0"/>
                <a:cs typeface="Arial" charset="0"/>
              </a:defRPr>
            </a:lvl5pPr>
            <a:lvl6pPr marL="2425738" indent="-220521" eaLnBrk="0" fontAlgn="base" hangingPunct="0">
              <a:spcBef>
                <a:spcPct val="30000"/>
              </a:spcBef>
              <a:spcAft>
                <a:spcPct val="0"/>
              </a:spcAft>
              <a:defRPr sz="1200">
                <a:solidFill>
                  <a:schemeClr val="tx1"/>
                </a:solidFill>
                <a:latin typeface="Arial Narrow" pitchFamily="34" charset="0"/>
                <a:cs typeface="Arial" charset="0"/>
              </a:defRPr>
            </a:lvl6pPr>
            <a:lvl7pPr marL="2866782" indent="-220521" eaLnBrk="0" fontAlgn="base" hangingPunct="0">
              <a:spcBef>
                <a:spcPct val="30000"/>
              </a:spcBef>
              <a:spcAft>
                <a:spcPct val="0"/>
              </a:spcAft>
              <a:defRPr sz="1200">
                <a:solidFill>
                  <a:schemeClr val="tx1"/>
                </a:solidFill>
                <a:latin typeface="Arial Narrow" pitchFamily="34" charset="0"/>
                <a:cs typeface="Arial" charset="0"/>
              </a:defRPr>
            </a:lvl7pPr>
            <a:lvl8pPr marL="3307824" indent="-220521" eaLnBrk="0" fontAlgn="base" hangingPunct="0">
              <a:spcBef>
                <a:spcPct val="30000"/>
              </a:spcBef>
              <a:spcAft>
                <a:spcPct val="0"/>
              </a:spcAft>
              <a:defRPr sz="1200">
                <a:solidFill>
                  <a:schemeClr val="tx1"/>
                </a:solidFill>
                <a:latin typeface="Arial Narrow" pitchFamily="34" charset="0"/>
                <a:cs typeface="Arial" charset="0"/>
              </a:defRPr>
            </a:lvl8pPr>
            <a:lvl9pPr marL="3748868" indent="-220521" eaLnBrk="0" fontAlgn="base" hangingPunct="0">
              <a:spcBef>
                <a:spcPct val="30000"/>
              </a:spcBef>
              <a:spcAft>
                <a:spcPct val="0"/>
              </a:spcAft>
              <a:defRPr sz="1200">
                <a:solidFill>
                  <a:schemeClr val="tx1"/>
                </a:solidFill>
                <a:latin typeface="Arial Narrow" pitchFamily="34" charset="0"/>
                <a:cs typeface="Arial" charset="0"/>
              </a:defRPr>
            </a:lvl9pPr>
          </a:lstStyle>
          <a:p>
            <a:pPr eaLnBrk="1" hangingPunct="1">
              <a:spcBef>
                <a:spcPct val="0"/>
              </a:spcBef>
            </a:pPr>
            <a:fld id="{324E1642-4AB6-4647-88AD-1879DA78FBE1}" type="slidenum">
              <a:rPr lang="de-CH" altLang="de-DE" smtClean="0">
                <a:solidFill>
                  <a:prstClr val="black"/>
                </a:solidFill>
              </a:rPr>
              <a:pPr eaLnBrk="1" hangingPunct="1">
                <a:spcBef>
                  <a:spcPct val="0"/>
                </a:spcBef>
              </a:pPr>
              <a:t>6</a:t>
            </a:fld>
            <a:endParaRPr lang="de-CH" altLang="de-DE" smtClean="0">
              <a:solidFill>
                <a:prstClr val="black"/>
              </a:solidFill>
            </a:endParaRPr>
          </a:p>
        </p:txBody>
      </p:sp>
    </p:spTree>
    <p:extLst>
      <p:ext uri="{BB962C8B-B14F-4D97-AF65-F5344CB8AC3E}">
        <p14:creationId xmlns:p14="http://schemas.microsoft.com/office/powerpoint/2010/main" val="163615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7</a:t>
            </a:fld>
            <a:endParaRPr lang="de-CH" dirty="0"/>
          </a:p>
        </p:txBody>
      </p:sp>
    </p:spTree>
    <p:extLst>
      <p:ext uri="{BB962C8B-B14F-4D97-AF65-F5344CB8AC3E}">
        <p14:creationId xmlns:p14="http://schemas.microsoft.com/office/powerpoint/2010/main" val="294989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Der Lehrplan 21 ist in </a:t>
            </a:r>
            <a:r>
              <a:rPr lang="de-DE" sz="1000" b="1" dirty="0"/>
              <a:t>drei Zyklen </a:t>
            </a:r>
            <a:r>
              <a:rPr lang="de-DE" sz="1000" dirty="0"/>
              <a:t>gegliedert. Er beschreibt, was Schülerinnen und Schüler bis am Ende des jeweiligen Zyklus können sollen. Damit nimmt der Lehrplan 21 Rücksicht auf die individuelle Entwicklung der Lernenden. </a:t>
            </a:r>
          </a:p>
          <a:p>
            <a:r>
              <a:rPr lang="de-DE" sz="1000" dirty="0"/>
              <a:t>Die Schuljahre und die Beurteilung mit halbjährlichen Zeugnissen bleiben bestehen.</a:t>
            </a:r>
          </a:p>
          <a:p>
            <a:endParaRPr lang="de-CH" sz="1000" dirty="0"/>
          </a:p>
          <a:p>
            <a:r>
              <a:rPr lang="de-DE" sz="1000" dirty="0"/>
              <a:t>Der Lehrplan beschreibt </a:t>
            </a:r>
            <a:r>
              <a:rPr lang="de-DE" sz="1000" b="1" dirty="0"/>
              <a:t>sechs Fachbereiche</a:t>
            </a:r>
            <a:r>
              <a:rPr lang="de-DE" sz="1000" dirty="0"/>
              <a:t>. Zu den </a:t>
            </a:r>
            <a:r>
              <a:rPr lang="de-DE" sz="1000" b="1" dirty="0"/>
              <a:t>Sprachen</a:t>
            </a:r>
            <a:r>
              <a:rPr lang="de-DE" sz="1000" dirty="0"/>
              <a:t> gehören Deutsch, Englisch, Französisch und Italienisch. Würde die </a:t>
            </a:r>
            <a:r>
              <a:rPr lang="de-CH" sz="1000" dirty="0"/>
              <a:t>Fremdspracheninitiative</a:t>
            </a:r>
            <a:r>
              <a:rPr lang="de-DE" sz="1000" dirty="0"/>
              <a:t> im Kanton Luzern angenommen, würde auch der Lehrplan angepasst. </a:t>
            </a:r>
          </a:p>
          <a:p>
            <a:r>
              <a:rPr lang="de-DE" sz="1000" b="1" dirty="0"/>
              <a:t>Mathematik</a:t>
            </a:r>
            <a:r>
              <a:rPr lang="de-DE" sz="1000" dirty="0"/>
              <a:t> bleibt bestehen wie bisher. </a:t>
            </a:r>
          </a:p>
          <a:p>
            <a:r>
              <a:rPr lang="de-DE" sz="1000" dirty="0"/>
              <a:t>Die neue Bezeichnung </a:t>
            </a:r>
            <a:r>
              <a:rPr lang="de-DE" sz="1000" b="1" dirty="0"/>
              <a:t>Natur, Mensch, Gesellschaft (NMG) </a:t>
            </a:r>
            <a:r>
              <a:rPr lang="de-DE" sz="1000" dirty="0"/>
              <a:t>umfasst in der im ersten und zweiten Zyklus das bisherige Fach „Mensch und Umwelt“ und integriert das Fach "Ethik und Religionen". Im 3. Zyklus wird </a:t>
            </a:r>
            <a:r>
              <a:rPr lang="de-DE" sz="1000" b="1" dirty="0"/>
              <a:t>Natur, Mensch, Gesellschaft (NMG) </a:t>
            </a:r>
            <a:r>
              <a:rPr lang="de-DE" sz="1000" dirty="0"/>
              <a:t>in vier Teilbereiche aufgeteilt:</a:t>
            </a:r>
            <a:r>
              <a:rPr lang="de-DE" sz="1000" b="1" dirty="0"/>
              <a:t> </a:t>
            </a:r>
            <a:r>
              <a:rPr lang="de-DE" sz="1000" dirty="0"/>
              <a:t> "Natur und Technik" ist die neue Bezeichnung für „Naturlehre“;  „Wirtschaft, Arbeit, Haushalt  umfasst die bisherige Hauswirtschaft und wurde um in den Aspekten „Wirtschaft“ und „Arbeit“ stark ausgebaut. Das neue Fach „Räume und Gesellschaften“ umfasst die bisherigen Fächer „Geografie“ und „Geschichte“. </a:t>
            </a:r>
          </a:p>
          <a:p>
            <a:r>
              <a:rPr lang="de-DE" sz="1000" dirty="0"/>
              <a:t>Unter dem Überbegriff „Lebenskunde“ sind die „Berufliche Orientierung“ und neu „Ethik, Religionen, Gemeinschaft“ aufgeführt. </a:t>
            </a:r>
          </a:p>
          <a:p>
            <a:r>
              <a:rPr lang="de-DE" sz="1000" dirty="0"/>
              <a:t>Das </a:t>
            </a:r>
            <a:r>
              <a:rPr lang="de-DE" sz="1000" b="1" dirty="0"/>
              <a:t>Gestalten </a:t>
            </a:r>
            <a:r>
              <a:rPr lang="de-DE" sz="1000" dirty="0"/>
              <a:t>umfasst das Bildnerische Gestalten sowie das Textile und Technische Gestalten, </a:t>
            </a:r>
          </a:p>
          <a:p>
            <a:r>
              <a:rPr lang="de-DE" sz="1000" dirty="0"/>
              <a:t>„</a:t>
            </a:r>
            <a:r>
              <a:rPr lang="de-DE" sz="1000" b="1" dirty="0"/>
              <a:t>Musik</a:t>
            </a:r>
            <a:r>
              <a:rPr lang="de-DE" sz="1000" dirty="0"/>
              <a:t>“ und </a:t>
            </a:r>
            <a:r>
              <a:rPr lang="de-DE" sz="1000" b="1" dirty="0"/>
              <a:t>Bewegung und Sport</a:t>
            </a:r>
            <a:r>
              <a:rPr lang="de-DE" sz="1000" dirty="0"/>
              <a:t> bleiben wie bisher. </a:t>
            </a:r>
          </a:p>
          <a:p>
            <a:endParaRPr lang="de-CH" sz="1000" dirty="0"/>
          </a:p>
          <a:p>
            <a:r>
              <a:rPr lang="de-DE" sz="1000" dirty="0"/>
              <a:t>Die zwei </a:t>
            </a:r>
            <a:r>
              <a:rPr lang="de-DE" sz="1000" b="1" dirty="0"/>
              <a:t>Module</a:t>
            </a:r>
            <a:r>
              <a:rPr lang="de-DE" sz="1000" dirty="0"/>
              <a:t> </a:t>
            </a:r>
            <a:r>
              <a:rPr lang="de-DE" sz="1000" b="1" dirty="0"/>
              <a:t>Medien und Informatik</a:t>
            </a:r>
            <a:r>
              <a:rPr lang="de-DE" sz="1000" dirty="0"/>
              <a:t> sowie </a:t>
            </a:r>
            <a:r>
              <a:rPr lang="de-DE" sz="1000" b="1" dirty="0"/>
              <a:t>Projektunterricht</a:t>
            </a:r>
            <a:r>
              <a:rPr lang="de-DE" sz="1000" dirty="0"/>
              <a:t> sind eigenständige Teile des Lehrplans 21 und verbinden mehrere Aspekte.</a:t>
            </a:r>
            <a:endParaRPr lang="de-CH" sz="1000" dirty="0"/>
          </a:p>
          <a:p>
            <a:endParaRPr lang="de-DE" sz="1000" dirty="0"/>
          </a:p>
          <a:p>
            <a:endParaRPr lang="de-CH" sz="1000"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solidFill>
                  <a:prstClr val="black"/>
                </a:solidFill>
              </a:rPr>
              <a:pPr>
                <a:defRPr/>
              </a:pPr>
              <a:t>8</a:t>
            </a:fld>
            <a:endParaRPr lang="de-CH" dirty="0">
              <a:solidFill>
                <a:prstClr val="black"/>
              </a:solidFill>
            </a:endParaRPr>
          </a:p>
        </p:txBody>
      </p:sp>
    </p:spTree>
    <p:extLst>
      <p:ext uri="{BB962C8B-B14F-4D97-AF65-F5344CB8AC3E}">
        <p14:creationId xmlns:p14="http://schemas.microsoft.com/office/powerpoint/2010/main" val="20685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1" dirty="0"/>
              <a:t>Oft wurde im Vorfeld der Umfang des neuen Lehrplans kritisiert.</a:t>
            </a:r>
          </a:p>
          <a:p>
            <a:r>
              <a:rPr lang="de-CH" sz="1000" b="1" dirty="0"/>
              <a:t>Zum Vergleich habe ich den alten Lehrplan mitgebracht:</a:t>
            </a:r>
          </a:p>
          <a:p>
            <a:pPr marL="171426" indent="-171426">
              <a:buFont typeface="Arial" panose="020B0604020202020204" pitchFamily="34" charset="0"/>
              <a:buChar char="•"/>
            </a:pPr>
            <a:r>
              <a:rPr lang="de-CH" sz="1000" b="1" dirty="0"/>
              <a:t>Den LP für den Kindergarten</a:t>
            </a:r>
          </a:p>
          <a:p>
            <a:pPr marL="171426" indent="-171426">
              <a:buFont typeface="Arial" panose="020B0604020202020204" pitchFamily="34" charset="0"/>
              <a:buChar char="•"/>
            </a:pPr>
            <a:r>
              <a:rPr lang="de-CH" sz="1000" b="1" dirty="0"/>
              <a:t>Den LP für die Primarschule</a:t>
            </a:r>
          </a:p>
          <a:p>
            <a:pPr marL="171426" indent="-171426">
              <a:buFont typeface="Arial" panose="020B0604020202020204" pitchFamily="34" charset="0"/>
              <a:buChar char="•"/>
            </a:pPr>
            <a:r>
              <a:rPr lang="de-CH" sz="1000" b="1" dirty="0"/>
              <a:t>Mit den Lehrplanergänzungen (nach der Anpassung der </a:t>
            </a:r>
            <a:r>
              <a:rPr lang="de-CH" sz="1000" b="1" dirty="0" err="1"/>
              <a:t>Lektionenzahl</a:t>
            </a:r>
            <a:r>
              <a:rPr lang="de-CH" sz="1000" b="1" dirty="0"/>
              <a:t>)</a:t>
            </a:r>
          </a:p>
          <a:p>
            <a:pPr marL="171426" indent="-171426">
              <a:buFont typeface="Arial" panose="020B0604020202020204" pitchFamily="34" charset="0"/>
              <a:buChar char="•"/>
            </a:pPr>
            <a:r>
              <a:rPr lang="de-CH" sz="1000" b="1" dirty="0"/>
              <a:t>Mit der Ergänzung der neuen Fächer</a:t>
            </a:r>
          </a:p>
          <a:p>
            <a:pPr marL="171426" indent="-171426">
              <a:buFont typeface="Arial" panose="020B0604020202020204" pitchFamily="34" charset="0"/>
              <a:buChar char="•"/>
            </a:pPr>
            <a:r>
              <a:rPr lang="de-CH" sz="1000" b="1" dirty="0"/>
              <a:t>Und den LP für die Sekundarstufe</a:t>
            </a:r>
          </a:p>
          <a:p>
            <a:pPr marL="171426" indent="-171426">
              <a:buFont typeface="Arial" panose="020B0604020202020204" pitchFamily="34" charset="0"/>
              <a:buChar char="•"/>
            </a:pPr>
            <a:endParaRPr lang="de-CH" baseline="0" dirty="0" smtClean="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9</a:t>
            </a:fld>
            <a:endParaRPr lang="de-CH"/>
          </a:p>
        </p:txBody>
      </p:sp>
    </p:spTree>
    <p:extLst>
      <p:ext uri="{BB962C8B-B14F-4D97-AF65-F5344CB8AC3E}">
        <p14:creationId xmlns:p14="http://schemas.microsoft.com/office/powerpoint/2010/main" val="222335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Rectangle 4"/>
          <p:cNvSpPr>
            <a:spLocks noGrp="1" noChangeArrowheads="1"/>
          </p:cNvSpPr>
          <p:nvPr>
            <p:ph type="dt" sz="half" idx="10"/>
          </p:nvPr>
        </p:nvSpPr>
        <p:spPr>
          <a:xfrm>
            <a:off x="1116013" y="6381751"/>
            <a:ext cx="2089150" cy="215602"/>
          </a:xfrm>
          <a:prstGeom prst="rect">
            <a:avLst/>
          </a:prstGeom>
        </p:spPr>
        <p:txBody>
          <a:bodyPr/>
          <a:lstStyle>
            <a:lvl1pPr>
              <a:defRPr sz="1200">
                <a:latin typeface="Arial" charset="0"/>
              </a:defRPr>
            </a:lvl1pPr>
          </a:lstStyle>
          <a:p>
            <a:pPr>
              <a:defRPr/>
            </a:pPr>
            <a:endParaRPr lang="de-CH" dirty="0"/>
          </a:p>
        </p:txBody>
      </p:sp>
      <p:sp>
        <p:nvSpPr>
          <p:cNvPr id="8" name="Textplatzhalter 11"/>
          <p:cNvSpPr>
            <a:spLocks noGrp="1"/>
          </p:cNvSpPr>
          <p:nvPr>
            <p:ph type="body" sz="quarter" idx="12" hasCustomPrompt="1"/>
          </p:nvPr>
        </p:nvSpPr>
        <p:spPr>
          <a:xfrm>
            <a:off x="1115616" y="6633376"/>
            <a:ext cx="4608512" cy="180000"/>
          </a:xfrm>
          <a:prstGeom prst="rect">
            <a:avLst/>
          </a:prstGeom>
        </p:spPr>
        <p:txBody>
          <a:bodyPr/>
          <a:lstStyle>
            <a:lvl1pPr marL="0" indent="0">
              <a:buNone/>
              <a:defRPr sz="600" baseline="0">
                <a:solidFill>
                  <a:schemeClr val="bg1">
                    <a:lumMod val="65000"/>
                  </a:schemeClr>
                </a:solidFill>
                <a:latin typeface="Arial" pitchFamily="34" charset="0"/>
              </a:defRPr>
            </a:lvl1pPr>
          </a:lstStyle>
          <a:p>
            <a:pPr lvl="0"/>
            <a:r>
              <a:rPr lang="de-CH" dirty="0" smtClean="0"/>
              <a:t>Dateipfad oder Geschäftslaufnummer/Dokumentenname einfügen</a:t>
            </a:r>
            <a:endParaRPr lang="de-CH" dirty="0"/>
          </a:p>
        </p:txBody>
      </p:sp>
    </p:spTree>
    <p:extLst>
      <p:ext uri="{BB962C8B-B14F-4D97-AF65-F5344CB8AC3E}">
        <p14:creationId xmlns:p14="http://schemas.microsoft.com/office/powerpoint/2010/main" val="148323197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0" y="1600200"/>
            <a:ext cx="7632464" cy="44926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486B82A-35F6-465A-B65A-F22CCD8AA721}" type="slidenum">
              <a:rPr lang="de-CH"/>
              <a:pPr>
                <a:defRPr/>
              </a:pPr>
              <a:t>‹Nr.›</a:t>
            </a:fld>
            <a:endParaRPr lang="de-CH" dirty="0"/>
          </a:p>
        </p:txBody>
      </p:sp>
    </p:spTree>
    <p:extLst>
      <p:ext uri="{BB962C8B-B14F-4D97-AF65-F5344CB8AC3E}">
        <p14:creationId xmlns:p14="http://schemas.microsoft.com/office/powerpoint/2010/main" val="18572162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1" y="274638"/>
            <a:ext cx="5472224" cy="58515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512E882-8E88-4430-A874-F50681511496}" type="slidenum">
              <a:rPr lang="de-CH"/>
              <a:pPr>
                <a:defRPr/>
              </a:pPr>
              <a:t>‹Nr.›</a:t>
            </a:fld>
            <a:endParaRPr lang="de-CH" dirty="0"/>
          </a:p>
        </p:txBody>
      </p:sp>
    </p:spTree>
    <p:extLst>
      <p:ext uri="{BB962C8B-B14F-4D97-AF65-F5344CB8AC3E}">
        <p14:creationId xmlns:p14="http://schemas.microsoft.com/office/powerpoint/2010/main" val="37381472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101115947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solidFill>
                <a:srgbClr val="000000"/>
              </a:solidFill>
            </a:endParaRPr>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Rectangle 4"/>
          <p:cNvSpPr>
            <a:spLocks noGrp="1" noChangeArrowheads="1"/>
          </p:cNvSpPr>
          <p:nvPr>
            <p:ph type="dt" sz="half" idx="10"/>
          </p:nvPr>
        </p:nvSpPr>
        <p:spPr>
          <a:xfrm>
            <a:off x="1116013" y="6381751"/>
            <a:ext cx="2089150" cy="215602"/>
          </a:xfrm>
          <a:prstGeom prst="rect">
            <a:avLst/>
          </a:prstGeom>
        </p:spPr>
        <p:txBody>
          <a:bodyPr/>
          <a:lstStyle>
            <a:lvl1pPr>
              <a:defRPr sz="1200">
                <a:latin typeface="Arial" charset="0"/>
              </a:defRPr>
            </a:lvl1pPr>
          </a:lstStyle>
          <a:p>
            <a:pPr>
              <a:defRPr/>
            </a:pPr>
            <a:endParaRPr lang="de-CH" dirty="0">
              <a:solidFill>
                <a:srgbClr val="000000"/>
              </a:solidFill>
            </a:endParaRPr>
          </a:p>
        </p:txBody>
      </p:sp>
      <p:sp>
        <p:nvSpPr>
          <p:cNvPr id="8" name="Textplatzhalter 11"/>
          <p:cNvSpPr>
            <a:spLocks noGrp="1"/>
          </p:cNvSpPr>
          <p:nvPr>
            <p:ph type="body" sz="quarter" idx="12" hasCustomPrompt="1"/>
          </p:nvPr>
        </p:nvSpPr>
        <p:spPr>
          <a:xfrm>
            <a:off x="1115616" y="6633376"/>
            <a:ext cx="4608512" cy="180000"/>
          </a:xfrm>
          <a:prstGeom prst="rect">
            <a:avLst/>
          </a:prstGeom>
        </p:spPr>
        <p:txBody>
          <a:bodyPr/>
          <a:lstStyle>
            <a:lvl1pPr marL="0" indent="0">
              <a:buNone/>
              <a:defRPr sz="600" baseline="0">
                <a:solidFill>
                  <a:schemeClr val="bg1">
                    <a:lumMod val="65000"/>
                  </a:schemeClr>
                </a:solidFill>
                <a:latin typeface="Arial" pitchFamily="34" charset="0"/>
              </a:defRPr>
            </a:lvl1pPr>
          </a:lstStyle>
          <a:p>
            <a:pPr lvl="0"/>
            <a:r>
              <a:rPr lang="de-CH" dirty="0" smtClean="0"/>
              <a:t>Dateipfad oder Geschäftslaufnummer/Dokumentenname einfügen</a:t>
            </a:r>
            <a:endParaRPr lang="de-CH" dirty="0"/>
          </a:p>
        </p:txBody>
      </p:sp>
    </p:spTree>
    <p:extLst>
      <p:ext uri="{BB962C8B-B14F-4D97-AF65-F5344CB8AC3E}">
        <p14:creationId xmlns:p14="http://schemas.microsoft.com/office/powerpoint/2010/main" val="2614514469"/>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1116000" y="1600200"/>
            <a:ext cx="7632464" cy="4492625"/>
          </a:xfrm>
        </p:spPr>
        <p:txBody>
          <a:bodyPr/>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F070FAD-2390-448C-8260-B652C1CEAFFA}"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294055312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4406900"/>
            <a:ext cx="7632464" cy="1362075"/>
          </a:xfrm>
        </p:spPr>
        <p:txBody>
          <a:bodyPr anchor="t"/>
          <a:lstStyle>
            <a:lvl1pPr algn="l">
              <a:defRPr sz="32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1" y="2906713"/>
            <a:ext cx="763246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406AC53A-879C-4903-8020-DC53B2F2A5F0}"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15501835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600200"/>
            <a:ext cx="3817441"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5075113" y="1600200"/>
            <a:ext cx="3673351"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3A6759E-7245-477A-94FD-F4AE415A063D}"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4267033010"/>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74638"/>
            <a:ext cx="7632464" cy="1143000"/>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0" y="1535113"/>
            <a:ext cx="3669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116000" y="2174875"/>
            <a:ext cx="3669804"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Textplatzhalter 4"/>
          <p:cNvSpPr>
            <a:spLocks noGrp="1"/>
          </p:cNvSpPr>
          <p:nvPr>
            <p:ph type="body" sz="quarter" idx="3"/>
          </p:nvPr>
        </p:nvSpPr>
        <p:spPr>
          <a:xfrm>
            <a:off x="4922713" y="1535113"/>
            <a:ext cx="39251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22713" y="2174875"/>
            <a:ext cx="3925163"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7F41038-E0E2-4B70-A279-A3A97740CCA7}"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35312892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C92A3E52-0498-43D7-95E0-87B102568F9B}"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5717024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D6F261A-D17F-4703-A523-F139ED425B35}"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34312940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1116000" y="1600200"/>
            <a:ext cx="7632464" cy="4492625"/>
          </a:xfrm>
        </p:spPr>
        <p:txBody>
          <a:bodyPr/>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F070FAD-2390-448C-8260-B652C1CEAFFA}" type="slidenum">
              <a:rPr lang="de-CH"/>
              <a:pPr>
                <a:defRPr/>
              </a:pPr>
              <a:t>‹Nr.›</a:t>
            </a:fld>
            <a:endParaRPr lang="de-CH" dirty="0"/>
          </a:p>
        </p:txBody>
      </p:sp>
    </p:spTree>
    <p:extLst>
      <p:ext uri="{BB962C8B-B14F-4D97-AF65-F5344CB8AC3E}">
        <p14:creationId xmlns:p14="http://schemas.microsoft.com/office/powerpoint/2010/main" val="1474511831"/>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73050"/>
            <a:ext cx="2637929" cy="1162050"/>
          </a:xfr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p:spPr>
        <p:txBody>
          <a:bodyPr/>
          <a:lstStyle>
            <a:lvl1pPr marL="342900" indent="-342900">
              <a:buClr>
                <a:srgbClr val="4F81BD"/>
              </a:buClr>
              <a:buFont typeface="Arial Black" pitchFamily="34" charset="0"/>
              <a:buChar char="&gt;"/>
              <a:defRPr sz="3200"/>
            </a:lvl1pPr>
            <a:lvl2pPr marL="742950" indent="-285750">
              <a:buClr>
                <a:srgbClr val="0082C7"/>
              </a:buClr>
              <a:buFont typeface="Arial Black" panose="020B0A04020102020204" pitchFamily="34" charset="0"/>
              <a:buChar char="&gt;"/>
              <a:defRPr sz="2800"/>
            </a:lvl2pPr>
            <a:lvl3pPr marL="1143000" indent="-228600">
              <a:buClr>
                <a:srgbClr val="0082C7"/>
              </a:buClr>
              <a:buFont typeface="Arial Black" panose="020B0A04020102020204" pitchFamily="34" charset="0"/>
              <a:buChar char="&gt;"/>
              <a:defRPr sz="2400"/>
            </a:lvl3pPr>
            <a:lvl4pPr marL="1600200" indent="-228600">
              <a:buClr>
                <a:srgbClr val="0082C7"/>
              </a:buClr>
              <a:buFont typeface="Arial Black" panose="020B0A04020102020204" pitchFamily="34" charset="0"/>
              <a:buChar char="&gt;"/>
              <a:defRPr sz="2000"/>
            </a:lvl4pPr>
            <a:lvl5pPr marL="2057400" indent="-228600">
              <a:buClr>
                <a:srgbClr val="0082C7"/>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1116000"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D894D9D-356E-4E8F-99C0-A24211761A78}"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178348919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732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2155003-A5CF-4635-8CA9-48F4AC27BEB5}"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6964742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0" y="1600200"/>
            <a:ext cx="7632464" cy="44926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486B82A-35F6-465A-B65A-F22CCD8AA721}"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286448182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1" y="274638"/>
            <a:ext cx="5472224" cy="58515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512E882-8E88-4430-A874-F50681511496}" type="slidenum">
              <a:rPr lang="de-CH">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189938467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6" y="1600200"/>
            <a:ext cx="8352928" cy="4781128"/>
          </a:xfrm>
          <a:prstGeom prst="rect">
            <a:avLst/>
          </a:prstGeom>
        </p:spPr>
        <p:txBody>
          <a:bodyPr>
            <a:normAutofit/>
          </a:bodyPr>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95536" y="197768"/>
            <a:ext cx="8353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Tree>
    <p:extLst>
      <p:ext uri="{BB962C8B-B14F-4D97-AF65-F5344CB8AC3E}">
        <p14:creationId xmlns:p14="http://schemas.microsoft.com/office/powerpoint/2010/main" val="28312979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3507346938"/>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ufzählungen">
    <p:spTree>
      <p:nvGrpSpPr>
        <p:cNvPr id="1" name=""/>
        <p:cNvGrpSpPr/>
        <p:nvPr/>
      </p:nvGrpSpPr>
      <p:grpSpPr>
        <a:xfrm>
          <a:off x="0" y="0"/>
          <a:ext cx="0" cy="0"/>
          <a:chOff x="0" y="0"/>
          <a:chExt cx="0" cy="0"/>
        </a:xfrm>
      </p:grpSpPr>
      <p:cxnSp>
        <p:nvCxnSpPr>
          <p:cNvPr id="4" name="Gerade Verbindung 3"/>
          <p:cNvCxnSpPr/>
          <p:nvPr userDrawn="1"/>
        </p:nvCxnSpPr>
        <p:spPr>
          <a:xfrm>
            <a:off x="8243888" y="188913"/>
            <a:ext cx="0" cy="7207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le Placeholder 1"/>
          <p:cNvSpPr>
            <a:spLocks noGrp="1"/>
          </p:cNvSpPr>
          <p:nvPr>
            <p:ph type="title"/>
          </p:nvPr>
        </p:nvSpPr>
        <p:spPr>
          <a:xfrm>
            <a:off x="617870" y="919514"/>
            <a:ext cx="8202602" cy="400110"/>
          </a:xfrm>
          <a:prstGeom prst="rect">
            <a:avLst/>
          </a:prstGeom>
        </p:spPr>
        <p:txBody>
          <a:bodyPr/>
          <a:lstStyle/>
          <a:p>
            <a:r>
              <a:rPr lang="de-DE" smtClean="0"/>
              <a:t>Titelmasterformat durch Klicken bearbeiten</a:t>
            </a:r>
            <a:endParaRPr lang="en-US" dirty="0" smtClean="0"/>
          </a:p>
        </p:txBody>
      </p:sp>
      <p:sp>
        <p:nvSpPr>
          <p:cNvPr id="17" name="Text Placeholder 2"/>
          <p:cNvSpPr>
            <a:spLocks noGrp="1"/>
          </p:cNvSpPr>
          <p:nvPr>
            <p:ph idx="1"/>
          </p:nvPr>
        </p:nvSpPr>
        <p:spPr>
          <a:xfrm>
            <a:off x="611560" y="1700808"/>
            <a:ext cx="8229600" cy="1786814"/>
          </a:xfrm>
          <a:prstGeom prst="rect">
            <a:avLst/>
          </a:prstGeom>
        </p:spPr>
        <p:txBody>
          <a:bodyPr rtlCol="0"/>
          <a:lstStyle>
            <a:lvl1pPr marL="0" indent="0">
              <a:buFont typeface="Arial"/>
              <a:buNone/>
              <a:defRPr sz="2000" baseline="0"/>
            </a:lvl1pPr>
            <a:lvl2pPr marL="342900" indent="-342900">
              <a:buFont typeface="Arial"/>
              <a:buChar char="•"/>
              <a:defRPr/>
            </a:lvl2pPr>
            <a:lvl3pPr marL="708025" indent="-342900">
              <a:buFont typeface="Courier New"/>
              <a:buChar char="o"/>
              <a:tabLst>
                <a:tab pos="715963" algn="l"/>
              </a:tabLst>
              <a:defRPr baseline="0"/>
            </a:lvl3pPr>
            <a:lvl4pPr marL="1058863" indent="-342900">
              <a:buFont typeface="Symbol" charset="2"/>
              <a:buChar char="-"/>
              <a:defRPr/>
            </a:lvl4pPr>
            <a:lvl5pPr marL="1152525" indent="0">
              <a:buFontTx/>
              <a:buNone/>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35273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folie_DVSintern">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solidFill>
                <a:srgbClr val="000000"/>
              </a:solidFill>
            </a:endParaRPr>
          </a:p>
        </p:txBody>
      </p:sp>
      <p:sp>
        <p:nvSpPr>
          <p:cNvPr id="2" name="Titel 1"/>
          <p:cNvSpPr>
            <a:spLocks noGrp="1"/>
          </p:cNvSpPr>
          <p:nvPr>
            <p:ph type="ctrTitle"/>
          </p:nvPr>
        </p:nvSpPr>
        <p:spPr>
          <a:xfrm>
            <a:off x="1115616" y="2060848"/>
            <a:ext cx="7632848" cy="1470025"/>
          </a:xfrm>
          <a:prstGeom prst="rect">
            <a:avLst/>
          </a:prstGeo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a:prstGeom prst="rect">
            <a:avLst/>
          </a:prstGeo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Textplatzhalter 11"/>
          <p:cNvSpPr>
            <a:spLocks noGrp="1"/>
          </p:cNvSpPr>
          <p:nvPr>
            <p:ph type="body" sz="quarter" idx="11" hasCustomPrompt="1"/>
          </p:nvPr>
        </p:nvSpPr>
        <p:spPr>
          <a:xfrm>
            <a:off x="1208137" y="6633376"/>
            <a:ext cx="5380087" cy="180000"/>
          </a:xfrm>
          <a:prstGeom prst="rect">
            <a:avLst/>
          </a:prstGeom>
        </p:spPr>
        <p:txBody>
          <a:bodyPr/>
          <a:lstStyle>
            <a:lvl1pPr marL="0" indent="0">
              <a:buNone/>
              <a:defRPr sz="800" baseline="0">
                <a:solidFill>
                  <a:schemeClr val="bg1">
                    <a:lumMod val="65000"/>
                  </a:schemeClr>
                </a:solidFill>
                <a:latin typeface="Arial" pitchFamily="34" charset="0"/>
              </a:defRPr>
            </a:lvl1pPr>
          </a:lstStyle>
          <a:p>
            <a:pPr lvl="0"/>
            <a:r>
              <a:rPr lang="de-CH" dirty="0" smtClean="0"/>
              <a:t>Dateipfad einfügen</a:t>
            </a:r>
            <a:endParaRPr lang="de-CH" dirty="0"/>
          </a:p>
        </p:txBody>
      </p:sp>
      <p:grpSp>
        <p:nvGrpSpPr>
          <p:cNvPr id="6" name="Gruppieren 5"/>
          <p:cNvGrpSpPr/>
          <p:nvPr userDrawn="1"/>
        </p:nvGrpSpPr>
        <p:grpSpPr>
          <a:xfrm>
            <a:off x="4110534" y="6225052"/>
            <a:ext cx="4604879" cy="433291"/>
            <a:chOff x="4110534" y="6225052"/>
            <a:chExt cx="4604879" cy="433291"/>
          </a:xfrm>
        </p:grpSpPr>
        <p:grpSp>
          <p:nvGrpSpPr>
            <p:cNvPr id="7" name="Gruppieren 1044"/>
            <p:cNvGrpSpPr>
              <a:grpSpLocks/>
            </p:cNvGrpSpPr>
            <p:nvPr userDrawn="1"/>
          </p:nvGrpSpPr>
          <p:grpSpPr bwMode="auto">
            <a:xfrm>
              <a:off x="4110534" y="6225052"/>
              <a:ext cx="1325562" cy="396875"/>
              <a:chOff x="4106300" y="6229363"/>
              <a:chExt cx="1325563" cy="396875"/>
            </a:xfrm>
            <a:solidFill>
              <a:schemeClr val="tx2"/>
            </a:solidFill>
          </p:grpSpPr>
          <p:sp>
            <p:nvSpPr>
              <p:cNvPr id="8" name="Freeform 36"/>
              <p:cNvSpPr>
                <a:spLocks noEditPoints="1"/>
              </p:cNvSpPr>
              <p:nvPr/>
            </p:nvSpPr>
            <p:spPr bwMode="auto">
              <a:xfrm>
                <a:off x="4588900" y="6334138"/>
                <a:ext cx="87313" cy="100013"/>
              </a:xfrm>
              <a:custGeom>
                <a:avLst/>
                <a:gdLst>
                  <a:gd name="T0" fmla="*/ 36860 w 334"/>
                  <a:gd name="T1" fmla="*/ 100013 h 380"/>
                  <a:gd name="T2" fmla="*/ 44964 w 334"/>
                  <a:gd name="T3" fmla="*/ 99223 h 380"/>
                  <a:gd name="T4" fmla="*/ 52806 w 334"/>
                  <a:gd name="T5" fmla="*/ 97644 h 380"/>
                  <a:gd name="T6" fmla="*/ 59864 w 334"/>
                  <a:gd name="T7" fmla="*/ 94749 h 380"/>
                  <a:gd name="T8" fmla="*/ 66400 w 334"/>
                  <a:gd name="T9" fmla="*/ 90538 h 380"/>
                  <a:gd name="T10" fmla="*/ 72412 w 334"/>
                  <a:gd name="T11" fmla="*/ 85537 h 380"/>
                  <a:gd name="T12" fmla="*/ 77379 w 334"/>
                  <a:gd name="T13" fmla="*/ 80010 h 380"/>
                  <a:gd name="T14" fmla="*/ 81823 w 334"/>
                  <a:gd name="T15" fmla="*/ 73167 h 380"/>
                  <a:gd name="T16" fmla="*/ 84699 w 334"/>
                  <a:gd name="T17" fmla="*/ 66061 h 380"/>
                  <a:gd name="T18" fmla="*/ 86790 w 334"/>
                  <a:gd name="T19" fmla="*/ 58429 h 380"/>
                  <a:gd name="T20" fmla="*/ 87313 w 334"/>
                  <a:gd name="T21" fmla="*/ 50007 h 380"/>
                  <a:gd name="T22" fmla="*/ 86790 w 334"/>
                  <a:gd name="T23" fmla="*/ 41848 h 380"/>
                  <a:gd name="T24" fmla="*/ 84699 w 334"/>
                  <a:gd name="T25" fmla="*/ 33952 h 380"/>
                  <a:gd name="T26" fmla="*/ 81823 w 334"/>
                  <a:gd name="T27" fmla="*/ 26846 h 380"/>
                  <a:gd name="T28" fmla="*/ 77641 w 334"/>
                  <a:gd name="T29" fmla="*/ 20266 h 380"/>
                  <a:gd name="T30" fmla="*/ 72412 w 334"/>
                  <a:gd name="T31" fmla="*/ 14476 h 380"/>
                  <a:gd name="T32" fmla="*/ 66400 w 334"/>
                  <a:gd name="T33" fmla="*/ 9475 h 380"/>
                  <a:gd name="T34" fmla="*/ 60126 w 334"/>
                  <a:gd name="T35" fmla="*/ 5527 h 380"/>
                  <a:gd name="T36" fmla="*/ 52806 w 334"/>
                  <a:gd name="T37" fmla="*/ 2369 h 380"/>
                  <a:gd name="T38" fmla="*/ 44964 w 334"/>
                  <a:gd name="T39" fmla="*/ 526 h 380"/>
                  <a:gd name="T40" fmla="*/ 36860 w 334"/>
                  <a:gd name="T41" fmla="*/ 0 h 380"/>
                  <a:gd name="T42" fmla="*/ 0 w 334"/>
                  <a:gd name="T43" fmla="*/ 100013 h 380"/>
                  <a:gd name="T44" fmla="*/ 31893 w 334"/>
                  <a:gd name="T45" fmla="*/ 22108 h 380"/>
                  <a:gd name="T46" fmla="*/ 38167 w 334"/>
                  <a:gd name="T47" fmla="*/ 22371 h 380"/>
                  <a:gd name="T48" fmla="*/ 43657 w 334"/>
                  <a:gd name="T49" fmla="*/ 23950 h 380"/>
                  <a:gd name="T50" fmla="*/ 48362 w 334"/>
                  <a:gd name="T51" fmla="*/ 26319 h 380"/>
                  <a:gd name="T52" fmla="*/ 52545 w 334"/>
                  <a:gd name="T53" fmla="*/ 29214 h 380"/>
                  <a:gd name="T54" fmla="*/ 55943 w 334"/>
                  <a:gd name="T55" fmla="*/ 33425 h 380"/>
                  <a:gd name="T56" fmla="*/ 58296 w 334"/>
                  <a:gd name="T57" fmla="*/ 38163 h 380"/>
                  <a:gd name="T58" fmla="*/ 59864 w 334"/>
                  <a:gd name="T59" fmla="*/ 43690 h 380"/>
                  <a:gd name="T60" fmla="*/ 60387 w 334"/>
                  <a:gd name="T61" fmla="*/ 50007 h 380"/>
                  <a:gd name="T62" fmla="*/ 59864 w 334"/>
                  <a:gd name="T63" fmla="*/ 56849 h 380"/>
                  <a:gd name="T64" fmla="*/ 58034 w 334"/>
                  <a:gd name="T65" fmla="*/ 62640 h 380"/>
                  <a:gd name="T66" fmla="*/ 55420 w 334"/>
                  <a:gd name="T67" fmla="*/ 67640 h 380"/>
                  <a:gd name="T68" fmla="*/ 51760 w 334"/>
                  <a:gd name="T69" fmla="*/ 71325 h 380"/>
                  <a:gd name="T70" fmla="*/ 47839 w 334"/>
                  <a:gd name="T71" fmla="*/ 74220 h 380"/>
                  <a:gd name="T72" fmla="*/ 42872 w 334"/>
                  <a:gd name="T73" fmla="*/ 76326 h 380"/>
                  <a:gd name="T74" fmla="*/ 37644 w 334"/>
                  <a:gd name="T75" fmla="*/ 77642 h 380"/>
                  <a:gd name="T76" fmla="*/ 31893 w 334"/>
                  <a:gd name="T77" fmla="*/ 78168 h 380"/>
                  <a:gd name="T78" fmla="*/ 26142 w 334"/>
                  <a:gd name="T79" fmla="*/ 22108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380">
                    <a:moveTo>
                      <a:pt x="0" y="380"/>
                    </a:moveTo>
                    <a:lnTo>
                      <a:pt x="141" y="380"/>
                    </a:lnTo>
                    <a:lnTo>
                      <a:pt x="157" y="380"/>
                    </a:lnTo>
                    <a:lnTo>
                      <a:pt x="172" y="377"/>
                    </a:lnTo>
                    <a:lnTo>
                      <a:pt x="187" y="375"/>
                    </a:lnTo>
                    <a:lnTo>
                      <a:pt x="202" y="371"/>
                    </a:lnTo>
                    <a:lnTo>
                      <a:pt x="215" y="365"/>
                    </a:lnTo>
                    <a:lnTo>
                      <a:pt x="229" y="360"/>
                    </a:lnTo>
                    <a:lnTo>
                      <a:pt x="242" y="352"/>
                    </a:lnTo>
                    <a:lnTo>
                      <a:pt x="254" y="344"/>
                    </a:lnTo>
                    <a:lnTo>
                      <a:pt x="266" y="335"/>
                    </a:lnTo>
                    <a:lnTo>
                      <a:pt x="277" y="325"/>
                    </a:lnTo>
                    <a:lnTo>
                      <a:pt x="287" y="315"/>
                    </a:lnTo>
                    <a:lnTo>
                      <a:pt x="296" y="304"/>
                    </a:lnTo>
                    <a:lnTo>
                      <a:pt x="305" y="291"/>
                    </a:lnTo>
                    <a:lnTo>
                      <a:pt x="313" y="278"/>
                    </a:lnTo>
                    <a:lnTo>
                      <a:pt x="318" y="264"/>
                    </a:lnTo>
                    <a:lnTo>
                      <a:pt x="324" y="251"/>
                    </a:lnTo>
                    <a:lnTo>
                      <a:pt x="328" y="236"/>
                    </a:lnTo>
                    <a:lnTo>
                      <a:pt x="332" y="222"/>
                    </a:lnTo>
                    <a:lnTo>
                      <a:pt x="333" y="206"/>
                    </a:lnTo>
                    <a:lnTo>
                      <a:pt x="334" y="190"/>
                    </a:lnTo>
                    <a:lnTo>
                      <a:pt x="334" y="174"/>
                    </a:lnTo>
                    <a:lnTo>
                      <a:pt x="332" y="159"/>
                    </a:lnTo>
                    <a:lnTo>
                      <a:pt x="328" y="143"/>
                    </a:lnTo>
                    <a:lnTo>
                      <a:pt x="324" y="129"/>
                    </a:lnTo>
                    <a:lnTo>
                      <a:pt x="318" y="115"/>
                    </a:lnTo>
                    <a:lnTo>
                      <a:pt x="313" y="102"/>
                    </a:lnTo>
                    <a:lnTo>
                      <a:pt x="305" y="89"/>
                    </a:lnTo>
                    <a:lnTo>
                      <a:pt x="297" y="77"/>
                    </a:lnTo>
                    <a:lnTo>
                      <a:pt x="287" y="65"/>
                    </a:lnTo>
                    <a:lnTo>
                      <a:pt x="277" y="55"/>
                    </a:lnTo>
                    <a:lnTo>
                      <a:pt x="267" y="45"/>
                    </a:lnTo>
                    <a:lnTo>
                      <a:pt x="254" y="36"/>
                    </a:lnTo>
                    <a:lnTo>
                      <a:pt x="242" y="28"/>
                    </a:lnTo>
                    <a:lnTo>
                      <a:pt x="230" y="21"/>
                    </a:lnTo>
                    <a:lnTo>
                      <a:pt x="216" y="15"/>
                    </a:lnTo>
                    <a:lnTo>
                      <a:pt x="202" y="9"/>
                    </a:lnTo>
                    <a:lnTo>
                      <a:pt x="187" y="6"/>
                    </a:lnTo>
                    <a:lnTo>
                      <a:pt x="172" y="2"/>
                    </a:lnTo>
                    <a:lnTo>
                      <a:pt x="157" y="0"/>
                    </a:lnTo>
                    <a:lnTo>
                      <a:pt x="141" y="0"/>
                    </a:lnTo>
                    <a:lnTo>
                      <a:pt x="0" y="0"/>
                    </a:lnTo>
                    <a:lnTo>
                      <a:pt x="0" y="380"/>
                    </a:lnTo>
                    <a:close/>
                    <a:moveTo>
                      <a:pt x="100" y="84"/>
                    </a:moveTo>
                    <a:lnTo>
                      <a:pt x="122" y="84"/>
                    </a:lnTo>
                    <a:lnTo>
                      <a:pt x="135" y="84"/>
                    </a:lnTo>
                    <a:lnTo>
                      <a:pt x="146" y="85"/>
                    </a:lnTo>
                    <a:lnTo>
                      <a:pt x="156" y="87"/>
                    </a:lnTo>
                    <a:lnTo>
                      <a:pt x="167" y="91"/>
                    </a:lnTo>
                    <a:lnTo>
                      <a:pt x="176" y="94"/>
                    </a:lnTo>
                    <a:lnTo>
                      <a:pt x="185" y="100"/>
                    </a:lnTo>
                    <a:lnTo>
                      <a:pt x="193" y="105"/>
                    </a:lnTo>
                    <a:lnTo>
                      <a:pt x="201" y="111"/>
                    </a:lnTo>
                    <a:lnTo>
                      <a:pt x="207" y="119"/>
                    </a:lnTo>
                    <a:lnTo>
                      <a:pt x="214" y="127"/>
                    </a:lnTo>
                    <a:lnTo>
                      <a:pt x="219" y="136"/>
                    </a:lnTo>
                    <a:lnTo>
                      <a:pt x="223" y="145"/>
                    </a:lnTo>
                    <a:lnTo>
                      <a:pt x="226" y="155"/>
                    </a:lnTo>
                    <a:lnTo>
                      <a:pt x="229" y="166"/>
                    </a:lnTo>
                    <a:lnTo>
                      <a:pt x="231" y="178"/>
                    </a:lnTo>
                    <a:lnTo>
                      <a:pt x="231" y="190"/>
                    </a:lnTo>
                    <a:lnTo>
                      <a:pt x="231" y="204"/>
                    </a:lnTo>
                    <a:lnTo>
                      <a:pt x="229" y="216"/>
                    </a:lnTo>
                    <a:lnTo>
                      <a:pt x="226" y="227"/>
                    </a:lnTo>
                    <a:lnTo>
                      <a:pt x="222" y="238"/>
                    </a:lnTo>
                    <a:lnTo>
                      <a:pt x="218" y="248"/>
                    </a:lnTo>
                    <a:lnTo>
                      <a:pt x="212" y="257"/>
                    </a:lnTo>
                    <a:lnTo>
                      <a:pt x="206" y="264"/>
                    </a:lnTo>
                    <a:lnTo>
                      <a:pt x="198" y="271"/>
                    </a:lnTo>
                    <a:lnTo>
                      <a:pt x="191" y="277"/>
                    </a:lnTo>
                    <a:lnTo>
                      <a:pt x="183" y="282"/>
                    </a:lnTo>
                    <a:lnTo>
                      <a:pt x="174" y="287"/>
                    </a:lnTo>
                    <a:lnTo>
                      <a:pt x="164" y="290"/>
                    </a:lnTo>
                    <a:lnTo>
                      <a:pt x="154" y="293"/>
                    </a:lnTo>
                    <a:lnTo>
                      <a:pt x="144" y="295"/>
                    </a:lnTo>
                    <a:lnTo>
                      <a:pt x="132" y="296"/>
                    </a:lnTo>
                    <a:lnTo>
                      <a:pt x="122" y="297"/>
                    </a:lnTo>
                    <a:lnTo>
                      <a:pt x="100" y="297"/>
                    </a:lnTo>
                    <a:lnTo>
                      <a:pt x="10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 name="Freeform 37"/>
              <p:cNvSpPr>
                <a:spLocks noEditPoints="1"/>
              </p:cNvSpPr>
              <p:nvPr/>
            </p:nvSpPr>
            <p:spPr bwMode="auto">
              <a:xfrm>
                <a:off x="4687325" y="6326200"/>
                <a:ext cx="26988" cy="107950"/>
              </a:xfrm>
              <a:custGeom>
                <a:avLst/>
                <a:gdLst>
                  <a:gd name="T0" fmla="*/ 25416 w 103"/>
                  <a:gd name="T1" fmla="*/ 39590 h 409"/>
                  <a:gd name="T2" fmla="*/ 1572 w 103"/>
                  <a:gd name="T3" fmla="*/ 39590 h 409"/>
                  <a:gd name="T4" fmla="*/ 1572 w 103"/>
                  <a:gd name="T5" fmla="*/ 107950 h 409"/>
                  <a:gd name="T6" fmla="*/ 25416 w 103"/>
                  <a:gd name="T7" fmla="*/ 107950 h 409"/>
                  <a:gd name="T8" fmla="*/ 25416 w 103"/>
                  <a:gd name="T9" fmla="*/ 39590 h 409"/>
                  <a:gd name="T10" fmla="*/ 13363 w 103"/>
                  <a:gd name="T11" fmla="*/ 0 h 409"/>
                  <a:gd name="T12" fmla="*/ 11791 w 103"/>
                  <a:gd name="T13" fmla="*/ 0 h 409"/>
                  <a:gd name="T14" fmla="*/ 9957 w 103"/>
                  <a:gd name="T15" fmla="*/ 264 h 409"/>
                  <a:gd name="T16" fmla="*/ 8123 w 103"/>
                  <a:gd name="T17" fmla="*/ 792 h 409"/>
                  <a:gd name="T18" fmla="*/ 6813 w 103"/>
                  <a:gd name="T19" fmla="*/ 1848 h 409"/>
                  <a:gd name="T20" fmla="*/ 5240 w 103"/>
                  <a:gd name="T21" fmla="*/ 2639 h 409"/>
                  <a:gd name="T22" fmla="*/ 4192 w 103"/>
                  <a:gd name="T23" fmla="*/ 3959 h 409"/>
                  <a:gd name="T24" fmla="*/ 2882 w 103"/>
                  <a:gd name="T25" fmla="*/ 5279 h 409"/>
                  <a:gd name="T26" fmla="*/ 2096 w 103"/>
                  <a:gd name="T27" fmla="*/ 6862 h 409"/>
                  <a:gd name="T28" fmla="*/ 1048 w 103"/>
                  <a:gd name="T29" fmla="*/ 8182 h 409"/>
                  <a:gd name="T30" fmla="*/ 524 w 103"/>
                  <a:gd name="T31" fmla="*/ 10030 h 409"/>
                  <a:gd name="T32" fmla="*/ 262 w 103"/>
                  <a:gd name="T33" fmla="*/ 11877 h 409"/>
                  <a:gd name="T34" fmla="*/ 0 w 103"/>
                  <a:gd name="T35" fmla="*/ 13725 h 409"/>
                  <a:gd name="T36" fmla="*/ 262 w 103"/>
                  <a:gd name="T37" fmla="*/ 15308 h 409"/>
                  <a:gd name="T38" fmla="*/ 524 w 103"/>
                  <a:gd name="T39" fmla="*/ 17156 h 409"/>
                  <a:gd name="T40" fmla="*/ 1048 w 103"/>
                  <a:gd name="T41" fmla="*/ 19003 h 409"/>
                  <a:gd name="T42" fmla="*/ 2096 w 103"/>
                  <a:gd name="T43" fmla="*/ 20323 h 409"/>
                  <a:gd name="T44" fmla="*/ 2882 w 103"/>
                  <a:gd name="T45" fmla="*/ 21907 h 409"/>
                  <a:gd name="T46" fmla="*/ 4192 w 103"/>
                  <a:gd name="T47" fmla="*/ 22962 h 409"/>
                  <a:gd name="T48" fmla="*/ 5240 w 103"/>
                  <a:gd name="T49" fmla="*/ 24282 h 409"/>
                  <a:gd name="T50" fmla="*/ 6813 w 103"/>
                  <a:gd name="T51" fmla="*/ 25074 h 409"/>
                  <a:gd name="T52" fmla="*/ 8123 w 103"/>
                  <a:gd name="T53" fmla="*/ 26130 h 409"/>
                  <a:gd name="T54" fmla="*/ 9957 w 103"/>
                  <a:gd name="T55" fmla="*/ 26658 h 409"/>
                  <a:gd name="T56" fmla="*/ 11791 w 103"/>
                  <a:gd name="T57" fmla="*/ 26922 h 409"/>
                  <a:gd name="T58" fmla="*/ 13363 w 103"/>
                  <a:gd name="T59" fmla="*/ 27185 h 409"/>
                  <a:gd name="T60" fmla="*/ 15197 w 103"/>
                  <a:gd name="T61" fmla="*/ 26922 h 409"/>
                  <a:gd name="T62" fmla="*/ 17031 w 103"/>
                  <a:gd name="T63" fmla="*/ 26658 h 409"/>
                  <a:gd name="T64" fmla="*/ 18865 w 103"/>
                  <a:gd name="T65" fmla="*/ 26130 h 409"/>
                  <a:gd name="T66" fmla="*/ 20175 w 103"/>
                  <a:gd name="T67" fmla="*/ 25074 h 409"/>
                  <a:gd name="T68" fmla="*/ 21748 w 103"/>
                  <a:gd name="T69" fmla="*/ 24282 h 409"/>
                  <a:gd name="T70" fmla="*/ 23058 w 103"/>
                  <a:gd name="T71" fmla="*/ 22962 h 409"/>
                  <a:gd name="T72" fmla="*/ 24368 w 103"/>
                  <a:gd name="T73" fmla="*/ 21907 h 409"/>
                  <a:gd name="T74" fmla="*/ 25154 w 103"/>
                  <a:gd name="T75" fmla="*/ 20323 h 409"/>
                  <a:gd name="T76" fmla="*/ 26202 w 103"/>
                  <a:gd name="T77" fmla="*/ 19003 h 409"/>
                  <a:gd name="T78" fmla="*/ 26726 w 103"/>
                  <a:gd name="T79" fmla="*/ 17156 h 409"/>
                  <a:gd name="T80" fmla="*/ 26988 w 103"/>
                  <a:gd name="T81" fmla="*/ 15308 h 409"/>
                  <a:gd name="T82" fmla="*/ 26988 w 103"/>
                  <a:gd name="T83" fmla="*/ 13725 h 409"/>
                  <a:gd name="T84" fmla="*/ 26988 w 103"/>
                  <a:gd name="T85" fmla="*/ 11877 h 409"/>
                  <a:gd name="T86" fmla="*/ 26726 w 103"/>
                  <a:gd name="T87" fmla="*/ 10030 h 409"/>
                  <a:gd name="T88" fmla="*/ 26202 w 103"/>
                  <a:gd name="T89" fmla="*/ 8182 h 409"/>
                  <a:gd name="T90" fmla="*/ 25154 w 103"/>
                  <a:gd name="T91" fmla="*/ 6862 h 409"/>
                  <a:gd name="T92" fmla="*/ 24368 w 103"/>
                  <a:gd name="T93" fmla="*/ 5279 h 409"/>
                  <a:gd name="T94" fmla="*/ 23058 w 103"/>
                  <a:gd name="T95" fmla="*/ 3959 h 409"/>
                  <a:gd name="T96" fmla="*/ 21748 w 103"/>
                  <a:gd name="T97" fmla="*/ 2639 h 409"/>
                  <a:gd name="T98" fmla="*/ 20175 w 103"/>
                  <a:gd name="T99" fmla="*/ 1848 h 409"/>
                  <a:gd name="T100" fmla="*/ 18865 w 103"/>
                  <a:gd name="T101" fmla="*/ 792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6" y="150"/>
                    </a:lnTo>
                    <a:lnTo>
                      <a:pt x="6" y="409"/>
                    </a:lnTo>
                    <a:lnTo>
                      <a:pt x="97" y="409"/>
                    </a:lnTo>
                    <a:lnTo>
                      <a:pt x="97" y="150"/>
                    </a:lnTo>
                    <a:close/>
                    <a:moveTo>
                      <a:pt x="51" y="0"/>
                    </a:moveTo>
                    <a:lnTo>
                      <a:pt x="45" y="0"/>
                    </a:lnTo>
                    <a:lnTo>
                      <a:pt x="38" y="1"/>
                    </a:lnTo>
                    <a:lnTo>
                      <a:pt x="31" y="3"/>
                    </a:lnTo>
                    <a:lnTo>
                      <a:pt x="26" y="7"/>
                    </a:lnTo>
                    <a:lnTo>
                      <a:pt x="20" y="10"/>
                    </a:lnTo>
                    <a:lnTo>
                      <a:pt x="16" y="15"/>
                    </a:lnTo>
                    <a:lnTo>
                      <a:pt x="11" y="20"/>
                    </a:lnTo>
                    <a:lnTo>
                      <a:pt x="8" y="26"/>
                    </a:lnTo>
                    <a:lnTo>
                      <a:pt x="4" y="31"/>
                    </a:lnTo>
                    <a:lnTo>
                      <a:pt x="2" y="38"/>
                    </a:lnTo>
                    <a:lnTo>
                      <a:pt x="1" y="45"/>
                    </a:lnTo>
                    <a:lnTo>
                      <a:pt x="0" y="52"/>
                    </a:lnTo>
                    <a:lnTo>
                      <a:pt x="1" y="58"/>
                    </a:lnTo>
                    <a:lnTo>
                      <a:pt x="2" y="65"/>
                    </a:lnTo>
                    <a:lnTo>
                      <a:pt x="4" y="72"/>
                    </a:lnTo>
                    <a:lnTo>
                      <a:pt x="8" y="77"/>
                    </a:lnTo>
                    <a:lnTo>
                      <a:pt x="11" y="83"/>
                    </a:lnTo>
                    <a:lnTo>
                      <a:pt x="16" y="87"/>
                    </a:lnTo>
                    <a:lnTo>
                      <a:pt x="20" y="92"/>
                    </a:lnTo>
                    <a:lnTo>
                      <a:pt x="26" y="95"/>
                    </a:lnTo>
                    <a:lnTo>
                      <a:pt x="31" y="99"/>
                    </a:lnTo>
                    <a:lnTo>
                      <a:pt x="38" y="101"/>
                    </a:lnTo>
                    <a:lnTo>
                      <a:pt x="45" y="102"/>
                    </a:lnTo>
                    <a:lnTo>
                      <a:pt x="51" y="103"/>
                    </a:lnTo>
                    <a:lnTo>
                      <a:pt x="58" y="102"/>
                    </a:lnTo>
                    <a:lnTo>
                      <a:pt x="65" y="101"/>
                    </a:lnTo>
                    <a:lnTo>
                      <a:pt x="72" y="99"/>
                    </a:lnTo>
                    <a:lnTo>
                      <a:pt x="77" y="95"/>
                    </a:lnTo>
                    <a:lnTo>
                      <a:pt x="83" y="92"/>
                    </a:lnTo>
                    <a:lnTo>
                      <a:pt x="88" y="87"/>
                    </a:lnTo>
                    <a:lnTo>
                      <a:pt x="93" y="83"/>
                    </a:lnTo>
                    <a:lnTo>
                      <a:pt x="96" y="77"/>
                    </a:lnTo>
                    <a:lnTo>
                      <a:pt x="100" y="72"/>
                    </a:lnTo>
                    <a:lnTo>
                      <a:pt x="102" y="65"/>
                    </a:lnTo>
                    <a:lnTo>
                      <a:pt x="103" y="58"/>
                    </a:lnTo>
                    <a:lnTo>
                      <a:pt x="103" y="52"/>
                    </a:lnTo>
                    <a:lnTo>
                      <a:pt x="103" y="45"/>
                    </a:lnTo>
                    <a:lnTo>
                      <a:pt x="102" y="38"/>
                    </a:lnTo>
                    <a:lnTo>
                      <a:pt x="100" y="31"/>
                    </a:lnTo>
                    <a:lnTo>
                      <a:pt x="96" y="26"/>
                    </a:lnTo>
                    <a:lnTo>
                      <a:pt x="93" y="20"/>
                    </a:lnTo>
                    <a:lnTo>
                      <a:pt x="88" y="15"/>
                    </a:lnTo>
                    <a:lnTo>
                      <a:pt x="83" y="10"/>
                    </a:lnTo>
                    <a:lnTo>
                      <a:pt x="77" y="7"/>
                    </a:lnTo>
                    <a:lnTo>
                      <a:pt x="72" y="3"/>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0" name="Freeform 38"/>
              <p:cNvSpPr>
                <a:spLocks noEditPoints="1"/>
              </p:cNvSpPr>
              <p:nvPr/>
            </p:nvSpPr>
            <p:spPr bwMode="auto">
              <a:xfrm>
                <a:off x="4723838" y="6362713"/>
                <a:ext cx="76200" cy="73025"/>
              </a:xfrm>
              <a:custGeom>
                <a:avLst/>
                <a:gdLst>
                  <a:gd name="T0" fmla="*/ 25400 w 285"/>
                  <a:gd name="T1" fmla="*/ 24871 h 276"/>
                  <a:gd name="T2" fmla="*/ 26737 w 285"/>
                  <a:gd name="T3" fmla="*/ 21960 h 276"/>
                  <a:gd name="T4" fmla="*/ 28876 w 285"/>
                  <a:gd name="T5" fmla="*/ 19315 h 276"/>
                  <a:gd name="T6" fmla="*/ 31282 w 285"/>
                  <a:gd name="T7" fmla="*/ 17463 h 276"/>
                  <a:gd name="T8" fmla="*/ 34223 w 285"/>
                  <a:gd name="T9" fmla="*/ 16404 h 276"/>
                  <a:gd name="T10" fmla="*/ 37699 w 285"/>
                  <a:gd name="T11" fmla="*/ 15875 h 276"/>
                  <a:gd name="T12" fmla="*/ 41175 w 285"/>
                  <a:gd name="T13" fmla="*/ 15875 h 276"/>
                  <a:gd name="T14" fmla="*/ 44116 w 285"/>
                  <a:gd name="T15" fmla="*/ 16404 h 276"/>
                  <a:gd name="T16" fmla="*/ 47324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724 w 285"/>
                  <a:gd name="T31" fmla="*/ 19844 h 276"/>
                  <a:gd name="T32" fmla="*/ 70585 w 285"/>
                  <a:gd name="T33" fmla="*/ 15875 h 276"/>
                  <a:gd name="T34" fmla="*/ 67912 w 285"/>
                  <a:gd name="T35" fmla="*/ 11906 h 276"/>
                  <a:gd name="T36" fmla="*/ 64436 w 285"/>
                  <a:gd name="T37" fmla="*/ 8731 h 276"/>
                  <a:gd name="T38" fmla="*/ 60693 w 285"/>
                  <a:gd name="T39" fmla="*/ 6085 h 276"/>
                  <a:gd name="T40" fmla="*/ 56415 w 285"/>
                  <a:gd name="T41" fmla="*/ 3704 h 276"/>
                  <a:gd name="T42" fmla="*/ 51869 w 285"/>
                  <a:gd name="T43" fmla="*/ 1852 h 276"/>
                  <a:gd name="T44" fmla="*/ 46522 w 285"/>
                  <a:gd name="T45" fmla="*/ 529 h 276"/>
                  <a:gd name="T46" fmla="*/ 41175 w 285"/>
                  <a:gd name="T47" fmla="*/ 0 h 276"/>
                  <a:gd name="T48" fmla="*/ 33956 w 285"/>
                  <a:gd name="T49" fmla="*/ 0 h 276"/>
                  <a:gd name="T50" fmla="*/ 26202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337 w 285"/>
                  <a:gd name="T61" fmla="*/ 24606 h 276"/>
                  <a:gd name="T62" fmla="*/ 267 w 285"/>
                  <a:gd name="T63" fmla="*/ 32279 h 276"/>
                  <a:gd name="T64" fmla="*/ 267 w 285"/>
                  <a:gd name="T65" fmla="*/ 41010 h 276"/>
                  <a:gd name="T66" fmla="*/ 1604 w 285"/>
                  <a:gd name="T67" fmla="*/ 48683 h 276"/>
                  <a:gd name="T68" fmla="*/ 4813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3046 w 285"/>
                  <a:gd name="T81" fmla="*/ 73025 h 276"/>
                  <a:gd name="T82" fmla="*/ 48661 w 285"/>
                  <a:gd name="T83" fmla="*/ 71967 h 276"/>
                  <a:gd name="T84" fmla="*/ 54276 w 285"/>
                  <a:gd name="T85" fmla="*/ 70908 h 276"/>
                  <a:gd name="T86" fmla="*/ 59891 w 285"/>
                  <a:gd name="T87" fmla="*/ 68527 h 276"/>
                  <a:gd name="T88" fmla="*/ 64168 w 285"/>
                  <a:gd name="T89" fmla="*/ 65617 h 276"/>
                  <a:gd name="T90" fmla="*/ 68446 w 285"/>
                  <a:gd name="T91" fmla="*/ 61913 h 276"/>
                  <a:gd name="T92" fmla="*/ 71655 w 285"/>
                  <a:gd name="T93" fmla="*/ 57415 h 276"/>
                  <a:gd name="T94" fmla="*/ 74328 w 285"/>
                  <a:gd name="T95" fmla="*/ 52388 h 276"/>
                  <a:gd name="T96" fmla="*/ 51602 w 285"/>
                  <a:gd name="T97" fmla="*/ 49477 h 276"/>
                  <a:gd name="T98" fmla="*/ 49196 w 285"/>
                  <a:gd name="T99" fmla="*/ 52388 h 276"/>
                  <a:gd name="T100" fmla="*/ 46522 w 285"/>
                  <a:gd name="T101" fmla="*/ 54240 h 276"/>
                  <a:gd name="T102" fmla="*/ 43581 w 285"/>
                  <a:gd name="T103" fmla="*/ 55563 h 276"/>
                  <a:gd name="T104" fmla="*/ 39838 w 285"/>
                  <a:gd name="T105" fmla="*/ 55827 h 276"/>
                  <a:gd name="T106" fmla="*/ 33154 w 285"/>
                  <a:gd name="T107" fmla="*/ 54769 h 276"/>
                  <a:gd name="T108" fmla="*/ 30480 w 285"/>
                  <a:gd name="T109" fmla="*/ 53710 h 276"/>
                  <a:gd name="T110" fmla="*/ 28341 w 285"/>
                  <a:gd name="T111" fmla="*/ 51858 h 276"/>
                  <a:gd name="T112" fmla="*/ 26469 w 285"/>
                  <a:gd name="T113" fmla="*/ 49477 h 276"/>
                  <a:gd name="T114" fmla="*/ 25400 w 285"/>
                  <a:gd name="T115" fmla="*/ 47096 h 276"/>
                  <a:gd name="T116" fmla="*/ 24331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5" y="94"/>
                    </a:lnTo>
                    <a:lnTo>
                      <a:pt x="97" y="88"/>
                    </a:lnTo>
                    <a:lnTo>
                      <a:pt x="100" y="83"/>
                    </a:lnTo>
                    <a:lnTo>
                      <a:pt x="104" y="77"/>
                    </a:lnTo>
                    <a:lnTo>
                      <a:pt x="108" y="73"/>
                    </a:lnTo>
                    <a:lnTo>
                      <a:pt x="113" y="70"/>
                    </a:lnTo>
                    <a:lnTo>
                      <a:pt x="117" y="66"/>
                    </a:lnTo>
                    <a:lnTo>
                      <a:pt x="123" y="64"/>
                    </a:lnTo>
                    <a:lnTo>
                      <a:pt x="128" y="62"/>
                    </a:lnTo>
                    <a:lnTo>
                      <a:pt x="135" y="61"/>
                    </a:lnTo>
                    <a:lnTo>
                      <a:pt x="141" y="60"/>
                    </a:lnTo>
                    <a:lnTo>
                      <a:pt x="147" y="60"/>
                    </a:lnTo>
                    <a:lnTo>
                      <a:pt x="154" y="60"/>
                    </a:lnTo>
                    <a:lnTo>
                      <a:pt x="160" y="61"/>
                    </a:lnTo>
                    <a:lnTo>
                      <a:pt x="165" y="62"/>
                    </a:lnTo>
                    <a:lnTo>
                      <a:pt x="171" y="64"/>
                    </a:lnTo>
                    <a:lnTo>
                      <a:pt x="177" y="67"/>
                    </a:lnTo>
                    <a:lnTo>
                      <a:pt x="181" y="71"/>
                    </a:lnTo>
                    <a:lnTo>
                      <a:pt x="185" y="74"/>
                    </a:lnTo>
                    <a:lnTo>
                      <a:pt x="190" y="79"/>
                    </a:lnTo>
                    <a:lnTo>
                      <a:pt x="193" y="83"/>
                    </a:lnTo>
                    <a:lnTo>
                      <a:pt x="196" y="89"/>
                    </a:lnTo>
                    <a:lnTo>
                      <a:pt x="198" y="94"/>
                    </a:lnTo>
                    <a:lnTo>
                      <a:pt x="199" y="100"/>
                    </a:lnTo>
                    <a:lnTo>
                      <a:pt x="93" y="100"/>
                    </a:lnTo>
                    <a:close/>
                    <a:moveTo>
                      <a:pt x="285" y="144"/>
                    </a:moveTo>
                    <a:lnTo>
                      <a:pt x="284" y="122"/>
                    </a:lnTo>
                    <a:lnTo>
                      <a:pt x="281" y="102"/>
                    </a:lnTo>
                    <a:lnTo>
                      <a:pt x="278" y="93"/>
                    </a:lnTo>
                    <a:lnTo>
                      <a:pt x="275" y="84"/>
                    </a:lnTo>
                    <a:lnTo>
                      <a:pt x="272" y="75"/>
                    </a:lnTo>
                    <a:lnTo>
                      <a:pt x="268" y="67"/>
                    </a:lnTo>
                    <a:lnTo>
                      <a:pt x="264" y="60"/>
                    </a:lnTo>
                    <a:lnTo>
                      <a:pt x="258" y="52"/>
                    </a:lnTo>
                    <a:lnTo>
                      <a:pt x="254" y="45"/>
                    </a:lnTo>
                    <a:lnTo>
                      <a:pt x="247" y="38"/>
                    </a:lnTo>
                    <a:lnTo>
                      <a:pt x="241" y="33"/>
                    </a:lnTo>
                    <a:lnTo>
                      <a:pt x="235" y="27"/>
                    </a:lnTo>
                    <a:lnTo>
                      <a:pt x="227" y="23"/>
                    </a:lnTo>
                    <a:lnTo>
                      <a:pt x="219" y="18"/>
                    </a:lnTo>
                    <a:lnTo>
                      <a:pt x="211" y="14"/>
                    </a:lnTo>
                    <a:lnTo>
                      <a:pt x="203" y="10"/>
                    </a:lnTo>
                    <a:lnTo>
                      <a:pt x="194" y="7"/>
                    </a:lnTo>
                    <a:lnTo>
                      <a:pt x="184" y="5"/>
                    </a:lnTo>
                    <a:lnTo>
                      <a:pt x="174" y="2"/>
                    </a:lnTo>
                    <a:lnTo>
                      <a:pt x="164" y="1"/>
                    </a:lnTo>
                    <a:lnTo>
                      <a:pt x="154" y="0"/>
                    </a:lnTo>
                    <a:lnTo>
                      <a:pt x="143" y="0"/>
                    </a:lnTo>
                    <a:lnTo>
                      <a:pt x="127" y="0"/>
                    </a:lnTo>
                    <a:lnTo>
                      <a:pt x="113" y="2"/>
                    </a:lnTo>
                    <a:lnTo>
                      <a:pt x="98" y="6"/>
                    </a:lnTo>
                    <a:lnTo>
                      <a:pt x="85" y="9"/>
                    </a:lnTo>
                    <a:lnTo>
                      <a:pt x="72" y="15"/>
                    </a:lnTo>
                    <a:lnTo>
                      <a:pt x="61" y="20"/>
                    </a:lnTo>
                    <a:lnTo>
                      <a:pt x="50" y="28"/>
                    </a:lnTo>
                    <a:lnTo>
                      <a:pt x="40" y="37"/>
                    </a:lnTo>
                    <a:lnTo>
                      <a:pt x="31" y="46"/>
                    </a:lnTo>
                    <a:lnTo>
                      <a:pt x="23" y="56"/>
                    </a:lnTo>
                    <a:lnTo>
                      <a:pt x="16" y="67"/>
                    </a:lnTo>
                    <a:lnTo>
                      <a:pt x="11" y="80"/>
                    </a:lnTo>
                    <a:lnTo>
                      <a:pt x="5" y="93"/>
                    </a:lnTo>
                    <a:lnTo>
                      <a:pt x="3" y="108"/>
                    </a:lnTo>
                    <a:lnTo>
                      <a:pt x="1" y="122"/>
                    </a:lnTo>
                    <a:lnTo>
                      <a:pt x="0" y="138"/>
                    </a:lnTo>
                    <a:lnTo>
                      <a:pt x="1" y="155"/>
                    </a:lnTo>
                    <a:lnTo>
                      <a:pt x="3" y="169"/>
                    </a:lnTo>
                    <a:lnTo>
                      <a:pt x="6" y="184"/>
                    </a:lnTo>
                    <a:lnTo>
                      <a:pt x="11" y="197"/>
                    </a:lnTo>
                    <a:lnTo>
                      <a:pt x="18" y="210"/>
                    </a:lnTo>
                    <a:lnTo>
                      <a:pt x="24" y="221"/>
                    </a:lnTo>
                    <a:lnTo>
                      <a:pt x="33" y="231"/>
                    </a:lnTo>
                    <a:lnTo>
                      <a:pt x="42" y="240"/>
                    </a:lnTo>
                    <a:lnTo>
                      <a:pt x="53" y="249"/>
                    </a:lnTo>
                    <a:lnTo>
                      <a:pt x="65" y="256"/>
                    </a:lnTo>
                    <a:lnTo>
                      <a:pt x="77" y="262"/>
                    </a:lnTo>
                    <a:lnTo>
                      <a:pt x="90" y="267"/>
                    </a:lnTo>
                    <a:lnTo>
                      <a:pt x="104" y="270"/>
                    </a:lnTo>
                    <a:lnTo>
                      <a:pt x="118" y="273"/>
                    </a:lnTo>
                    <a:lnTo>
                      <a:pt x="134" y="276"/>
                    </a:lnTo>
                    <a:lnTo>
                      <a:pt x="150" y="276"/>
                    </a:lnTo>
                    <a:lnTo>
                      <a:pt x="161" y="276"/>
                    </a:lnTo>
                    <a:lnTo>
                      <a:pt x="172" y="275"/>
                    </a:lnTo>
                    <a:lnTo>
                      <a:pt x="182" y="272"/>
                    </a:lnTo>
                    <a:lnTo>
                      <a:pt x="193" y="270"/>
                    </a:lnTo>
                    <a:lnTo>
                      <a:pt x="203" y="268"/>
                    </a:lnTo>
                    <a:lnTo>
                      <a:pt x="213" y="263"/>
                    </a:lnTo>
                    <a:lnTo>
                      <a:pt x="224" y="259"/>
                    </a:lnTo>
                    <a:lnTo>
                      <a:pt x="232" y="254"/>
                    </a:lnTo>
                    <a:lnTo>
                      <a:pt x="240" y="248"/>
                    </a:lnTo>
                    <a:lnTo>
                      <a:pt x="249" y="242"/>
                    </a:lnTo>
                    <a:lnTo>
                      <a:pt x="256" y="234"/>
                    </a:lnTo>
                    <a:lnTo>
                      <a:pt x="263" y="226"/>
                    </a:lnTo>
                    <a:lnTo>
                      <a:pt x="268" y="217"/>
                    </a:lnTo>
                    <a:lnTo>
                      <a:pt x="274" y="208"/>
                    </a:lnTo>
                    <a:lnTo>
                      <a:pt x="278" y="198"/>
                    </a:lnTo>
                    <a:lnTo>
                      <a:pt x="281" y="187"/>
                    </a:lnTo>
                    <a:lnTo>
                      <a:pt x="193" y="187"/>
                    </a:lnTo>
                    <a:lnTo>
                      <a:pt x="189" y="193"/>
                    </a:lnTo>
                    <a:lnTo>
                      <a:pt x="184" y="198"/>
                    </a:lnTo>
                    <a:lnTo>
                      <a:pt x="180" y="202"/>
                    </a:lnTo>
                    <a:lnTo>
                      <a:pt x="174" y="205"/>
                    </a:lnTo>
                    <a:lnTo>
                      <a:pt x="169" y="207"/>
                    </a:lnTo>
                    <a:lnTo>
                      <a:pt x="163" y="210"/>
                    </a:lnTo>
                    <a:lnTo>
                      <a:pt x="156" y="211"/>
                    </a:lnTo>
                    <a:lnTo>
                      <a:pt x="149" y="211"/>
                    </a:lnTo>
                    <a:lnTo>
                      <a:pt x="136" y="210"/>
                    </a:lnTo>
                    <a:lnTo>
                      <a:pt x="124" y="207"/>
                    </a:lnTo>
                    <a:lnTo>
                      <a:pt x="119" y="205"/>
                    </a:lnTo>
                    <a:lnTo>
                      <a:pt x="114" y="203"/>
                    </a:lnTo>
                    <a:lnTo>
                      <a:pt x="110" y="200"/>
                    </a:lnTo>
                    <a:lnTo>
                      <a:pt x="106" y="196"/>
                    </a:lnTo>
                    <a:lnTo>
                      <a:pt x="103" y="192"/>
                    </a:lnTo>
                    <a:lnTo>
                      <a:pt x="99" y="187"/>
                    </a:lnTo>
                    <a:lnTo>
                      <a:pt x="97" y="183"/>
                    </a:lnTo>
                    <a:lnTo>
                      <a:pt x="95" y="178"/>
                    </a:lnTo>
                    <a:lnTo>
                      <a:pt x="93" y="166"/>
                    </a:lnTo>
                    <a:lnTo>
                      <a:pt x="91"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1" name="Freeform 39"/>
              <p:cNvSpPr>
                <a:spLocks/>
              </p:cNvSpPr>
              <p:nvPr/>
            </p:nvSpPr>
            <p:spPr bwMode="auto">
              <a:xfrm>
                <a:off x="4809563" y="6362713"/>
                <a:ext cx="73025" cy="71438"/>
              </a:xfrm>
              <a:custGeom>
                <a:avLst/>
                <a:gdLst>
                  <a:gd name="T0" fmla="*/ 24609 w 273"/>
                  <a:gd name="T1" fmla="*/ 2140 h 267"/>
                  <a:gd name="T2" fmla="*/ 0 w 273"/>
                  <a:gd name="T3" fmla="*/ 2140 h 267"/>
                  <a:gd name="T4" fmla="*/ 0 w 273"/>
                  <a:gd name="T5" fmla="*/ 71438 h 267"/>
                  <a:gd name="T6" fmla="*/ 24609 w 273"/>
                  <a:gd name="T7" fmla="*/ 71438 h 267"/>
                  <a:gd name="T8" fmla="*/ 24609 w 273"/>
                  <a:gd name="T9" fmla="*/ 35585 h 267"/>
                  <a:gd name="T10" fmla="*/ 24609 w 273"/>
                  <a:gd name="T11" fmla="*/ 32375 h 267"/>
                  <a:gd name="T12" fmla="*/ 25144 w 273"/>
                  <a:gd name="T13" fmla="*/ 29431 h 267"/>
                  <a:gd name="T14" fmla="*/ 26214 w 273"/>
                  <a:gd name="T15" fmla="*/ 26756 h 267"/>
                  <a:gd name="T16" fmla="*/ 27284 w 273"/>
                  <a:gd name="T17" fmla="*/ 24348 h 267"/>
                  <a:gd name="T18" fmla="*/ 28087 w 273"/>
                  <a:gd name="T19" fmla="*/ 23010 h 267"/>
                  <a:gd name="T20" fmla="*/ 28889 w 273"/>
                  <a:gd name="T21" fmla="*/ 22207 h 267"/>
                  <a:gd name="T22" fmla="*/ 29959 w 273"/>
                  <a:gd name="T23" fmla="*/ 21672 h 267"/>
                  <a:gd name="T24" fmla="*/ 31296 w 273"/>
                  <a:gd name="T25" fmla="*/ 20602 h 267"/>
                  <a:gd name="T26" fmla="*/ 32366 w 273"/>
                  <a:gd name="T27" fmla="*/ 20067 h 267"/>
                  <a:gd name="T28" fmla="*/ 33971 w 273"/>
                  <a:gd name="T29" fmla="*/ 19799 h 267"/>
                  <a:gd name="T30" fmla="*/ 35844 w 273"/>
                  <a:gd name="T31" fmla="*/ 19532 h 267"/>
                  <a:gd name="T32" fmla="*/ 37449 w 273"/>
                  <a:gd name="T33" fmla="*/ 19532 h 267"/>
                  <a:gd name="T34" fmla="*/ 39054 w 273"/>
                  <a:gd name="T35" fmla="*/ 19532 h 267"/>
                  <a:gd name="T36" fmla="*/ 40926 w 273"/>
                  <a:gd name="T37" fmla="*/ 19799 h 267"/>
                  <a:gd name="T38" fmla="*/ 41996 w 273"/>
                  <a:gd name="T39" fmla="*/ 20067 h 267"/>
                  <a:gd name="T40" fmla="*/ 43334 w 273"/>
                  <a:gd name="T41" fmla="*/ 20602 h 267"/>
                  <a:gd name="T42" fmla="*/ 44403 w 273"/>
                  <a:gd name="T43" fmla="*/ 21405 h 267"/>
                  <a:gd name="T44" fmla="*/ 45206 w 273"/>
                  <a:gd name="T45" fmla="*/ 22207 h 267"/>
                  <a:gd name="T46" fmla="*/ 46008 w 273"/>
                  <a:gd name="T47" fmla="*/ 23010 h 267"/>
                  <a:gd name="T48" fmla="*/ 46543 w 273"/>
                  <a:gd name="T49" fmla="*/ 24080 h 267"/>
                  <a:gd name="T50" fmla="*/ 47346 w 273"/>
                  <a:gd name="T51" fmla="*/ 26221 h 267"/>
                  <a:gd name="T52" fmla="*/ 47881 w 273"/>
                  <a:gd name="T53" fmla="*/ 28629 h 267"/>
                  <a:gd name="T54" fmla="*/ 48416 w 273"/>
                  <a:gd name="T55" fmla="*/ 31037 h 267"/>
                  <a:gd name="T56" fmla="*/ 48683 w 273"/>
                  <a:gd name="T57" fmla="*/ 33445 h 267"/>
                  <a:gd name="T58" fmla="*/ 48683 w 273"/>
                  <a:gd name="T59" fmla="*/ 35585 h 267"/>
                  <a:gd name="T60" fmla="*/ 48683 w 273"/>
                  <a:gd name="T61" fmla="*/ 37726 h 267"/>
                  <a:gd name="T62" fmla="*/ 48683 w 273"/>
                  <a:gd name="T63" fmla="*/ 71438 h 267"/>
                  <a:gd name="T64" fmla="*/ 73025 w 273"/>
                  <a:gd name="T65" fmla="*/ 71438 h 267"/>
                  <a:gd name="T66" fmla="*/ 73025 w 273"/>
                  <a:gd name="T67" fmla="*/ 28896 h 267"/>
                  <a:gd name="T68" fmla="*/ 72758 w 273"/>
                  <a:gd name="T69" fmla="*/ 25418 h 267"/>
                  <a:gd name="T70" fmla="*/ 72490 w 273"/>
                  <a:gd name="T71" fmla="*/ 22475 h 267"/>
                  <a:gd name="T72" fmla="*/ 72223 w 273"/>
                  <a:gd name="T73" fmla="*/ 19799 h 267"/>
                  <a:gd name="T74" fmla="*/ 71688 w 273"/>
                  <a:gd name="T75" fmla="*/ 17124 h 267"/>
                  <a:gd name="T76" fmla="*/ 70885 w 273"/>
                  <a:gd name="T77" fmla="*/ 14448 h 267"/>
                  <a:gd name="T78" fmla="*/ 69548 w 273"/>
                  <a:gd name="T79" fmla="*/ 12040 h 267"/>
                  <a:gd name="T80" fmla="*/ 68478 w 273"/>
                  <a:gd name="T81" fmla="*/ 9900 h 267"/>
                  <a:gd name="T82" fmla="*/ 66873 w 273"/>
                  <a:gd name="T83" fmla="*/ 7759 h 267"/>
                  <a:gd name="T84" fmla="*/ 65268 w 273"/>
                  <a:gd name="T85" fmla="*/ 6154 h 267"/>
                  <a:gd name="T86" fmla="*/ 63395 w 273"/>
                  <a:gd name="T87" fmla="*/ 4548 h 267"/>
                  <a:gd name="T88" fmla="*/ 61255 w 273"/>
                  <a:gd name="T89" fmla="*/ 3478 h 267"/>
                  <a:gd name="T90" fmla="*/ 58848 w 273"/>
                  <a:gd name="T91" fmla="*/ 2140 h 267"/>
                  <a:gd name="T92" fmla="*/ 56441 w 273"/>
                  <a:gd name="T93" fmla="*/ 1338 h 267"/>
                  <a:gd name="T94" fmla="*/ 53498 w 273"/>
                  <a:gd name="T95" fmla="*/ 535 h 267"/>
                  <a:gd name="T96" fmla="*/ 50288 w 273"/>
                  <a:gd name="T97" fmla="*/ 0 h 267"/>
                  <a:gd name="T98" fmla="*/ 47078 w 273"/>
                  <a:gd name="T99" fmla="*/ 0 h 267"/>
                  <a:gd name="T100" fmla="*/ 42264 w 273"/>
                  <a:gd name="T101" fmla="*/ 268 h 267"/>
                  <a:gd name="T102" fmla="*/ 38251 w 273"/>
                  <a:gd name="T103" fmla="*/ 1070 h 267"/>
                  <a:gd name="T104" fmla="*/ 36379 w 273"/>
                  <a:gd name="T105" fmla="*/ 1605 h 267"/>
                  <a:gd name="T106" fmla="*/ 34506 w 273"/>
                  <a:gd name="T107" fmla="*/ 2408 h 267"/>
                  <a:gd name="T108" fmla="*/ 32634 w 273"/>
                  <a:gd name="T109" fmla="*/ 3478 h 267"/>
                  <a:gd name="T110" fmla="*/ 31029 w 273"/>
                  <a:gd name="T111" fmla="*/ 4548 h 267"/>
                  <a:gd name="T112" fmla="*/ 29424 w 273"/>
                  <a:gd name="T113" fmla="*/ 5886 h 267"/>
                  <a:gd name="T114" fmla="*/ 28087 w 273"/>
                  <a:gd name="T115" fmla="*/ 7492 h 267"/>
                  <a:gd name="T116" fmla="*/ 26482 w 273"/>
                  <a:gd name="T117" fmla="*/ 9365 h 267"/>
                  <a:gd name="T118" fmla="*/ 24877 w 273"/>
                  <a:gd name="T119" fmla="*/ 11237 h 267"/>
                  <a:gd name="T120" fmla="*/ 24609 w 273"/>
                  <a:gd name="T121" fmla="*/ 11237 h 267"/>
                  <a:gd name="T122" fmla="*/ 24609 w 273"/>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3" h="267">
                    <a:moveTo>
                      <a:pt x="92" y="8"/>
                    </a:moveTo>
                    <a:lnTo>
                      <a:pt x="0" y="8"/>
                    </a:lnTo>
                    <a:lnTo>
                      <a:pt x="0" y="267"/>
                    </a:lnTo>
                    <a:lnTo>
                      <a:pt x="92" y="267"/>
                    </a:lnTo>
                    <a:lnTo>
                      <a:pt x="92" y="133"/>
                    </a:lnTo>
                    <a:lnTo>
                      <a:pt x="92" y="121"/>
                    </a:lnTo>
                    <a:lnTo>
                      <a:pt x="94" y="110"/>
                    </a:lnTo>
                    <a:lnTo>
                      <a:pt x="98" y="100"/>
                    </a:lnTo>
                    <a:lnTo>
                      <a:pt x="102" y="91"/>
                    </a:lnTo>
                    <a:lnTo>
                      <a:pt x="105" y="86"/>
                    </a:lnTo>
                    <a:lnTo>
                      <a:pt x="108" y="83"/>
                    </a:lnTo>
                    <a:lnTo>
                      <a:pt x="112" y="81"/>
                    </a:lnTo>
                    <a:lnTo>
                      <a:pt x="117" y="77"/>
                    </a:lnTo>
                    <a:lnTo>
                      <a:pt x="121" y="75"/>
                    </a:lnTo>
                    <a:lnTo>
                      <a:pt x="127" y="74"/>
                    </a:lnTo>
                    <a:lnTo>
                      <a:pt x="134" y="73"/>
                    </a:lnTo>
                    <a:lnTo>
                      <a:pt x="140" y="73"/>
                    </a:lnTo>
                    <a:lnTo>
                      <a:pt x="146" y="73"/>
                    </a:lnTo>
                    <a:lnTo>
                      <a:pt x="153" y="74"/>
                    </a:lnTo>
                    <a:lnTo>
                      <a:pt x="157" y="75"/>
                    </a:lnTo>
                    <a:lnTo>
                      <a:pt x="162" y="77"/>
                    </a:lnTo>
                    <a:lnTo>
                      <a:pt x="166" y="80"/>
                    </a:lnTo>
                    <a:lnTo>
                      <a:pt x="169" y="83"/>
                    </a:lnTo>
                    <a:lnTo>
                      <a:pt x="172" y="86"/>
                    </a:lnTo>
                    <a:lnTo>
                      <a:pt x="174" y="90"/>
                    </a:lnTo>
                    <a:lnTo>
                      <a:pt x="177" y="98"/>
                    </a:lnTo>
                    <a:lnTo>
                      <a:pt x="179" y="107"/>
                    </a:lnTo>
                    <a:lnTo>
                      <a:pt x="181" y="116"/>
                    </a:lnTo>
                    <a:lnTo>
                      <a:pt x="182" y="125"/>
                    </a:lnTo>
                    <a:lnTo>
                      <a:pt x="182" y="133"/>
                    </a:lnTo>
                    <a:lnTo>
                      <a:pt x="182" y="141"/>
                    </a:lnTo>
                    <a:lnTo>
                      <a:pt x="182" y="267"/>
                    </a:lnTo>
                    <a:lnTo>
                      <a:pt x="273" y="267"/>
                    </a:lnTo>
                    <a:lnTo>
                      <a:pt x="273" y="108"/>
                    </a:lnTo>
                    <a:lnTo>
                      <a:pt x="272" y="95"/>
                    </a:lnTo>
                    <a:lnTo>
                      <a:pt x="271" y="84"/>
                    </a:lnTo>
                    <a:lnTo>
                      <a:pt x="270" y="74"/>
                    </a:lnTo>
                    <a:lnTo>
                      <a:pt x="268" y="64"/>
                    </a:lnTo>
                    <a:lnTo>
                      <a:pt x="265" y="54"/>
                    </a:lnTo>
                    <a:lnTo>
                      <a:pt x="260" y="45"/>
                    </a:lnTo>
                    <a:lnTo>
                      <a:pt x="256" y="37"/>
                    </a:lnTo>
                    <a:lnTo>
                      <a:pt x="250" y="29"/>
                    </a:lnTo>
                    <a:lnTo>
                      <a:pt x="244" y="23"/>
                    </a:lnTo>
                    <a:lnTo>
                      <a:pt x="237" y="17"/>
                    </a:lnTo>
                    <a:lnTo>
                      <a:pt x="229" y="13"/>
                    </a:lnTo>
                    <a:lnTo>
                      <a:pt x="220" y="8"/>
                    </a:lnTo>
                    <a:lnTo>
                      <a:pt x="211" y="5"/>
                    </a:lnTo>
                    <a:lnTo>
                      <a:pt x="200" y="2"/>
                    </a:lnTo>
                    <a:lnTo>
                      <a:pt x="188" y="0"/>
                    </a:lnTo>
                    <a:lnTo>
                      <a:pt x="176" y="0"/>
                    </a:lnTo>
                    <a:lnTo>
                      <a:pt x="158" y="1"/>
                    </a:lnTo>
                    <a:lnTo>
                      <a:pt x="143" y="4"/>
                    </a:lnTo>
                    <a:lnTo>
                      <a:pt x="136" y="6"/>
                    </a:lnTo>
                    <a:lnTo>
                      <a:pt x="129" y="9"/>
                    </a:lnTo>
                    <a:lnTo>
                      <a:pt x="122" y="13"/>
                    </a:lnTo>
                    <a:lnTo>
                      <a:pt x="116" y="17"/>
                    </a:lnTo>
                    <a:lnTo>
                      <a:pt x="110" y="22"/>
                    </a:lnTo>
                    <a:lnTo>
                      <a:pt x="105" y="28"/>
                    </a:lnTo>
                    <a:lnTo>
                      <a:pt x="99" y="35"/>
                    </a:lnTo>
                    <a:lnTo>
                      <a:pt x="93" y="42"/>
                    </a:lnTo>
                    <a:lnTo>
                      <a:pt x="92" y="42"/>
                    </a:lnTo>
                    <a:lnTo>
                      <a:pt x="9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 name="Freeform 40"/>
              <p:cNvSpPr>
                <a:spLocks/>
              </p:cNvSpPr>
              <p:nvPr/>
            </p:nvSpPr>
            <p:spPr bwMode="auto">
              <a:xfrm>
                <a:off x="4893700"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9095 w 226"/>
                  <a:gd name="T11" fmla="*/ 529 h 276"/>
                  <a:gd name="T12" fmla="*/ 22422 w 226"/>
                  <a:gd name="T13" fmla="*/ 2117 h 276"/>
                  <a:gd name="T14" fmla="*/ 16816 w 226"/>
                  <a:gd name="T15" fmla="*/ 4763 h 276"/>
                  <a:gd name="T16" fmla="*/ 13079 w 226"/>
                  <a:gd name="T17" fmla="*/ 7144 h 276"/>
                  <a:gd name="T18" fmla="*/ 10143 w 226"/>
                  <a:gd name="T19" fmla="*/ 9790 h 276"/>
                  <a:gd name="T20" fmla="*/ 8008 w 226"/>
                  <a:gd name="T21" fmla="*/ 13494 h 276"/>
                  <a:gd name="T22" fmla="*/ 6406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9075 w 226"/>
                  <a:gd name="T33" fmla="*/ 35983 h 276"/>
                  <a:gd name="T34" fmla="*/ 12545 w 226"/>
                  <a:gd name="T35" fmla="*/ 38894 h 276"/>
                  <a:gd name="T36" fmla="*/ 17884 w 226"/>
                  <a:gd name="T37" fmla="*/ 41540 h 276"/>
                  <a:gd name="T38" fmla="*/ 23489 w 226"/>
                  <a:gd name="T39" fmla="*/ 43127 h 276"/>
                  <a:gd name="T40" fmla="*/ 29095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433 w 226"/>
                  <a:gd name="T51" fmla="*/ 53181 h 276"/>
                  <a:gd name="T52" fmla="*/ 32031 w 226"/>
                  <a:gd name="T53" fmla="*/ 54240 h 276"/>
                  <a:gd name="T54" fmla="*/ 29629 w 226"/>
                  <a:gd name="T55" fmla="*/ 54769 h 276"/>
                  <a:gd name="T56" fmla="*/ 25091 w 226"/>
                  <a:gd name="T57" fmla="*/ 54769 h 276"/>
                  <a:gd name="T58" fmla="*/ 18151 w 226"/>
                  <a:gd name="T59" fmla="*/ 52917 h 276"/>
                  <a:gd name="T60" fmla="*/ 11745 w 226"/>
                  <a:gd name="T61" fmla="*/ 49742 h 276"/>
                  <a:gd name="T62" fmla="*/ 0 w 226"/>
                  <a:gd name="T63" fmla="*/ 64823 h 276"/>
                  <a:gd name="T64" fmla="*/ 6673 w 226"/>
                  <a:gd name="T65" fmla="*/ 68527 h 276"/>
                  <a:gd name="T66" fmla="*/ 13346 w 226"/>
                  <a:gd name="T67" fmla="*/ 70908 h 276"/>
                  <a:gd name="T68" fmla="*/ 20553 w 226"/>
                  <a:gd name="T69" fmla="*/ 72231 h 276"/>
                  <a:gd name="T70" fmla="*/ 27760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362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640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6" y="1"/>
                    </a:lnTo>
                    <a:lnTo>
                      <a:pt x="144" y="0"/>
                    </a:lnTo>
                    <a:lnTo>
                      <a:pt x="134" y="0"/>
                    </a:lnTo>
                    <a:lnTo>
                      <a:pt x="125" y="0"/>
                    </a:lnTo>
                    <a:lnTo>
                      <a:pt x="116" y="1"/>
                    </a:lnTo>
                    <a:lnTo>
                      <a:pt x="109" y="2"/>
                    </a:lnTo>
                    <a:lnTo>
                      <a:pt x="101" y="4"/>
                    </a:lnTo>
                    <a:lnTo>
                      <a:pt x="84" y="8"/>
                    </a:lnTo>
                    <a:lnTo>
                      <a:pt x="69" y="14"/>
                    </a:lnTo>
                    <a:lnTo>
                      <a:pt x="63" y="18"/>
                    </a:lnTo>
                    <a:lnTo>
                      <a:pt x="56" y="22"/>
                    </a:lnTo>
                    <a:lnTo>
                      <a:pt x="49" y="27"/>
                    </a:lnTo>
                    <a:lnTo>
                      <a:pt x="44" y="32"/>
                    </a:lnTo>
                    <a:lnTo>
                      <a:pt x="38" y="37"/>
                    </a:lnTo>
                    <a:lnTo>
                      <a:pt x="34" y="44"/>
                    </a:lnTo>
                    <a:lnTo>
                      <a:pt x="30" y="51"/>
                    </a:lnTo>
                    <a:lnTo>
                      <a:pt x="27" y="57"/>
                    </a:lnTo>
                    <a:lnTo>
                      <a:pt x="24" y="65"/>
                    </a:lnTo>
                    <a:lnTo>
                      <a:pt x="21" y="74"/>
                    </a:lnTo>
                    <a:lnTo>
                      <a:pt x="20" y="82"/>
                    </a:lnTo>
                    <a:lnTo>
                      <a:pt x="20" y="92"/>
                    </a:lnTo>
                    <a:lnTo>
                      <a:pt x="20" y="100"/>
                    </a:lnTo>
                    <a:lnTo>
                      <a:pt x="21" y="108"/>
                    </a:lnTo>
                    <a:lnTo>
                      <a:pt x="22" y="114"/>
                    </a:lnTo>
                    <a:lnTo>
                      <a:pt x="25" y="121"/>
                    </a:lnTo>
                    <a:lnTo>
                      <a:pt x="28" y="127"/>
                    </a:lnTo>
                    <a:lnTo>
                      <a:pt x="30" y="131"/>
                    </a:lnTo>
                    <a:lnTo>
                      <a:pt x="34" y="136"/>
                    </a:lnTo>
                    <a:lnTo>
                      <a:pt x="38" y="140"/>
                    </a:lnTo>
                    <a:lnTo>
                      <a:pt x="47" y="147"/>
                    </a:lnTo>
                    <a:lnTo>
                      <a:pt x="56" y="153"/>
                    </a:lnTo>
                    <a:lnTo>
                      <a:pt x="67" y="157"/>
                    </a:lnTo>
                    <a:lnTo>
                      <a:pt x="77" y="159"/>
                    </a:lnTo>
                    <a:lnTo>
                      <a:pt x="88" y="163"/>
                    </a:lnTo>
                    <a:lnTo>
                      <a:pt x="98" y="165"/>
                    </a:lnTo>
                    <a:lnTo>
                      <a:pt x="109" y="167"/>
                    </a:lnTo>
                    <a:lnTo>
                      <a:pt x="116" y="169"/>
                    </a:lnTo>
                    <a:lnTo>
                      <a:pt x="124" y="173"/>
                    </a:lnTo>
                    <a:lnTo>
                      <a:pt x="130" y="176"/>
                    </a:lnTo>
                    <a:lnTo>
                      <a:pt x="132" y="179"/>
                    </a:lnTo>
                    <a:lnTo>
                      <a:pt x="133" y="182"/>
                    </a:lnTo>
                    <a:lnTo>
                      <a:pt x="134" y="185"/>
                    </a:lnTo>
                    <a:lnTo>
                      <a:pt x="134" y="188"/>
                    </a:lnTo>
                    <a:lnTo>
                      <a:pt x="134" y="194"/>
                    </a:lnTo>
                    <a:lnTo>
                      <a:pt x="132" y="197"/>
                    </a:lnTo>
                    <a:lnTo>
                      <a:pt x="129" y="201"/>
                    </a:lnTo>
                    <a:lnTo>
                      <a:pt x="125" y="204"/>
                    </a:lnTo>
                    <a:lnTo>
                      <a:pt x="120" y="205"/>
                    </a:lnTo>
                    <a:lnTo>
                      <a:pt x="115" y="207"/>
                    </a:lnTo>
                    <a:lnTo>
                      <a:pt x="111" y="207"/>
                    </a:lnTo>
                    <a:lnTo>
                      <a:pt x="106" y="208"/>
                    </a:lnTo>
                    <a:lnTo>
                      <a:pt x="94" y="207"/>
                    </a:lnTo>
                    <a:lnTo>
                      <a:pt x="82" y="204"/>
                    </a:lnTo>
                    <a:lnTo>
                      <a:pt x="68" y="200"/>
                    </a:lnTo>
                    <a:lnTo>
                      <a:pt x="56" y="195"/>
                    </a:lnTo>
                    <a:lnTo>
                      <a:pt x="44" y="188"/>
                    </a:lnTo>
                    <a:lnTo>
                      <a:pt x="34" y="182"/>
                    </a:lnTo>
                    <a:lnTo>
                      <a:pt x="0" y="245"/>
                    </a:lnTo>
                    <a:lnTo>
                      <a:pt x="12" y="252"/>
                    </a:lnTo>
                    <a:lnTo>
                      <a:pt x="25" y="259"/>
                    </a:lnTo>
                    <a:lnTo>
                      <a:pt x="37" y="263"/>
                    </a:lnTo>
                    <a:lnTo>
                      <a:pt x="50" y="268"/>
                    </a:lnTo>
                    <a:lnTo>
                      <a:pt x="64" y="271"/>
                    </a:lnTo>
                    <a:lnTo>
                      <a:pt x="77" y="273"/>
                    </a:lnTo>
                    <a:lnTo>
                      <a:pt x="91" y="276"/>
                    </a:lnTo>
                    <a:lnTo>
                      <a:pt x="104" y="276"/>
                    </a:lnTo>
                    <a:lnTo>
                      <a:pt x="114" y="276"/>
                    </a:lnTo>
                    <a:lnTo>
                      <a:pt x="123" y="275"/>
                    </a:lnTo>
                    <a:lnTo>
                      <a:pt x="131" y="273"/>
                    </a:lnTo>
                    <a:lnTo>
                      <a:pt x="140" y="272"/>
                    </a:lnTo>
                    <a:lnTo>
                      <a:pt x="158" y="268"/>
                    </a:lnTo>
                    <a:lnTo>
                      <a:pt x="173" y="261"/>
                    </a:lnTo>
                    <a:lnTo>
                      <a:pt x="181" y="258"/>
                    </a:lnTo>
                    <a:lnTo>
                      <a:pt x="188" y="253"/>
                    </a:lnTo>
                    <a:lnTo>
                      <a:pt x="195" y="248"/>
                    </a:lnTo>
                    <a:lnTo>
                      <a:pt x="201" y="243"/>
                    </a:lnTo>
                    <a:lnTo>
                      <a:pt x="207" y="236"/>
                    </a:lnTo>
                    <a:lnTo>
                      <a:pt x="211" y="230"/>
                    </a:lnTo>
                    <a:lnTo>
                      <a:pt x="216" y="223"/>
                    </a:lnTo>
                    <a:lnTo>
                      <a:pt x="219" y="215"/>
                    </a:lnTo>
                    <a:lnTo>
                      <a:pt x="223"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5" y="102"/>
                    </a:lnTo>
                    <a:lnTo>
                      <a:pt x="140" y="101"/>
                    </a:lnTo>
                    <a:lnTo>
                      <a:pt x="133" y="99"/>
                    </a:lnTo>
                    <a:lnTo>
                      <a:pt x="126" y="97"/>
                    </a:lnTo>
                    <a:lnTo>
                      <a:pt x="120" y="94"/>
                    </a:lnTo>
                    <a:lnTo>
                      <a:pt x="115" y="91"/>
                    </a:lnTo>
                    <a:lnTo>
                      <a:pt x="113" y="89"/>
                    </a:lnTo>
                    <a:lnTo>
                      <a:pt x="112" y="86"/>
                    </a:lnTo>
                    <a:lnTo>
                      <a:pt x="111" y="83"/>
                    </a:lnTo>
                    <a:lnTo>
                      <a:pt x="110" y="80"/>
                    </a:lnTo>
                    <a:lnTo>
                      <a:pt x="111" y="75"/>
                    </a:lnTo>
                    <a:lnTo>
                      <a:pt x="113" y="72"/>
                    </a:lnTo>
                    <a:lnTo>
                      <a:pt x="116" y="69"/>
                    </a:lnTo>
                    <a:lnTo>
                      <a:pt x="121" y="66"/>
                    </a:lnTo>
                    <a:lnTo>
                      <a:pt x="125" y="64"/>
                    </a:lnTo>
                    <a:lnTo>
                      <a:pt x="130" y="63"/>
                    </a:lnTo>
                    <a:lnTo>
                      <a:pt x="134" y="63"/>
                    </a:lnTo>
                    <a:lnTo>
                      <a:pt x="139" y="63"/>
                    </a:lnTo>
                    <a:lnTo>
                      <a:pt x="147" y="63"/>
                    </a:lnTo>
                    <a:lnTo>
                      <a:pt x="156" y="64"/>
                    </a:lnTo>
                    <a:lnTo>
                      <a:pt x="164" y="66"/>
                    </a:lnTo>
                    <a:lnTo>
                      <a:pt x="172" y="69"/>
                    </a:lnTo>
                    <a:lnTo>
                      <a:pt x="180"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 name="Freeform 41"/>
              <p:cNvSpPr>
                <a:spLocks/>
              </p:cNvSpPr>
              <p:nvPr/>
            </p:nvSpPr>
            <p:spPr bwMode="auto">
              <a:xfrm>
                <a:off x="4961963" y="6345250"/>
                <a:ext cx="44450" cy="88900"/>
              </a:xfrm>
              <a:custGeom>
                <a:avLst/>
                <a:gdLst>
                  <a:gd name="T0" fmla="*/ 30911 w 174"/>
                  <a:gd name="T1" fmla="*/ 40481 h 336"/>
                  <a:gd name="T2" fmla="*/ 44450 w 174"/>
                  <a:gd name="T3" fmla="*/ 40481 h 336"/>
                  <a:gd name="T4" fmla="*/ 44450 w 174"/>
                  <a:gd name="T5" fmla="*/ 20373 h 336"/>
                  <a:gd name="T6" fmla="*/ 30911 w 174"/>
                  <a:gd name="T7" fmla="*/ 20373 h 336"/>
                  <a:gd name="T8" fmla="*/ 30911 w 174"/>
                  <a:gd name="T9" fmla="*/ 0 h 336"/>
                  <a:gd name="T10" fmla="*/ 7408 w 174"/>
                  <a:gd name="T11" fmla="*/ 0 h 336"/>
                  <a:gd name="T12" fmla="*/ 7408 w 174"/>
                  <a:gd name="T13" fmla="*/ 20373 h 336"/>
                  <a:gd name="T14" fmla="*/ 0 w 174"/>
                  <a:gd name="T15" fmla="*/ 20373 h 336"/>
                  <a:gd name="T16" fmla="*/ 0 w 174"/>
                  <a:gd name="T17" fmla="*/ 40481 h 336"/>
                  <a:gd name="T18" fmla="*/ 7408 w 174"/>
                  <a:gd name="T19" fmla="*/ 40481 h 336"/>
                  <a:gd name="T20" fmla="*/ 7408 w 174"/>
                  <a:gd name="T21" fmla="*/ 88900 h 336"/>
                  <a:gd name="T22" fmla="*/ 30911 w 174"/>
                  <a:gd name="T23" fmla="*/ 88900 h 336"/>
                  <a:gd name="T24" fmla="*/ 30911 w 174"/>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336">
                    <a:moveTo>
                      <a:pt x="121" y="153"/>
                    </a:moveTo>
                    <a:lnTo>
                      <a:pt x="174" y="153"/>
                    </a:lnTo>
                    <a:lnTo>
                      <a:pt x="174"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4" name="Freeform 42"/>
              <p:cNvSpPr>
                <a:spLocks/>
              </p:cNvSpPr>
              <p:nvPr/>
            </p:nvSpPr>
            <p:spPr bwMode="auto">
              <a:xfrm>
                <a:off x="5009588"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8828 w 226"/>
                  <a:gd name="T11" fmla="*/ 529 h 276"/>
                  <a:gd name="T12" fmla="*/ 22422 w 226"/>
                  <a:gd name="T13" fmla="*/ 2117 h 276"/>
                  <a:gd name="T14" fmla="*/ 16549 w 226"/>
                  <a:gd name="T15" fmla="*/ 4763 h 276"/>
                  <a:gd name="T16" fmla="*/ 13079 w 226"/>
                  <a:gd name="T17" fmla="*/ 7144 h 276"/>
                  <a:gd name="T18" fmla="*/ 10410 w 226"/>
                  <a:gd name="T19" fmla="*/ 9790 h 276"/>
                  <a:gd name="T20" fmla="*/ 8008 w 226"/>
                  <a:gd name="T21" fmla="*/ 13494 h 276"/>
                  <a:gd name="T22" fmla="*/ 6139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8809 w 226"/>
                  <a:gd name="T33" fmla="*/ 35983 h 276"/>
                  <a:gd name="T34" fmla="*/ 12545 w 226"/>
                  <a:gd name="T35" fmla="*/ 38894 h 276"/>
                  <a:gd name="T36" fmla="*/ 17884 w 226"/>
                  <a:gd name="T37" fmla="*/ 41540 h 276"/>
                  <a:gd name="T38" fmla="*/ 23489 w 226"/>
                  <a:gd name="T39" fmla="*/ 43127 h 276"/>
                  <a:gd name="T40" fmla="*/ 28828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166 w 226"/>
                  <a:gd name="T51" fmla="*/ 53181 h 276"/>
                  <a:gd name="T52" fmla="*/ 32298 w 226"/>
                  <a:gd name="T53" fmla="*/ 54240 h 276"/>
                  <a:gd name="T54" fmla="*/ 29629 w 226"/>
                  <a:gd name="T55" fmla="*/ 54769 h 276"/>
                  <a:gd name="T56" fmla="*/ 25091 w 226"/>
                  <a:gd name="T57" fmla="*/ 54769 h 276"/>
                  <a:gd name="T58" fmla="*/ 18151 w 226"/>
                  <a:gd name="T59" fmla="*/ 52917 h 276"/>
                  <a:gd name="T60" fmla="*/ 11478 w 226"/>
                  <a:gd name="T61" fmla="*/ 49742 h 276"/>
                  <a:gd name="T62" fmla="*/ 0 w 226"/>
                  <a:gd name="T63" fmla="*/ 64823 h 276"/>
                  <a:gd name="T64" fmla="*/ 6406 w 226"/>
                  <a:gd name="T65" fmla="*/ 68527 h 276"/>
                  <a:gd name="T66" fmla="*/ 13346 w 226"/>
                  <a:gd name="T67" fmla="*/ 70908 h 276"/>
                  <a:gd name="T68" fmla="*/ 20553 w 226"/>
                  <a:gd name="T69" fmla="*/ 72231 h 276"/>
                  <a:gd name="T70" fmla="*/ 28027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095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5" y="1"/>
                    </a:lnTo>
                    <a:lnTo>
                      <a:pt x="144" y="0"/>
                    </a:lnTo>
                    <a:lnTo>
                      <a:pt x="134" y="0"/>
                    </a:lnTo>
                    <a:lnTo>
                      <a:pt x="125" y="0"/>
                    </a:lnTo>
                    <a:lnTo>
                      <a:pt x="117" y="1"/>
                    </a:lnTo>
                    <a:lnTo>
                      <a:pt x="108" y="2"/>
                    </a:lnTo>
                    <a:lnTo>
                      <a:pt x="100" y="4"/>
                    </a:lnTo>
                    <a:lnTo>
                      <a:pt x="84" y="8"/>
                    </a:lnTo>
                    <a:lnTo>
                      <a:pt x="69" y="14"/>
                    </a:lnTo>
                    <a:lnTo>
                      <a:pt x="62" y="18"/>
                    </a:lnTo>
                    <a:lnTo>
                      <a:pt x="56" y="22"/>
                    </a:lnTo>
                    <a:lnTo>
                      <a:pt x="49" y="27"/>
                    </a:lnTo>
                    <a:lnTo>
                      <a:pt x="43" y="32"/>
                    </a:lnTo>
                    <a:lnTo>
                      <a:pt x="39" y="37"/>
                    </a:lnTo>
                    <a:lnTo>
                      <a:pt x="33" y="44"/>
                    </a:lnTo>
                    <a:lnTo>
                      <a:pt x="30" y="51"/>
                    </a:lnTo>
                    <a:lnTo>
                      <a:pt x="27" y="57"/>
                    </a:lnTo>
                    <a:lnTo>
                      <a:pt x="23" y="65"/>
                    </a:lnTo>
                    <a:lnTo>
                      <a:pt x="21" y="74"/>
                    </a:lnTo>
                    <a:lnTo>
                      <a:pt x="20" y="82"/>
                    </a:lnTo>
                    <a:lnTo>
                      <a:pt x="20" y="92"/>
                    </a:lnTo>
                    <a:lnTo>
                      <a:pt x="20" y="100"/>
                    </a:lnTo>
                    <a:lnTo>
                      <a:pt x="21" y="108"/>
                    </a:lnTo>
                    <a:lnTo>
                      <a:pt x="22" y="114"/>
                    </a:lnTo>
                    <a:lnTo>
                      <a:pt x="24" y="121"/>
                    </a:lnTo>
                    <a:lnTo>
                      <a:pt x="28" y="127"/>
                    </a:lnTo>
                    <a:lnTo>
                      <a:pt x="30" y="131"/>
                    </a:lnTo>
                    <a:lnTo>
                      <a:pt x="33" y="136"/>
                    </a:lnTo>
                    <a:lnTo>
                      <a:pt x="38" y="140"/>
                    </a:lnTo>
                    <a:lnTo>
                      <a:pt x="47" y="147"/>
                    </a:lnTo>
                    <a:lnTo>
                      <a:pt x="56" y="153"/>
                    </a:lnTo>
                    <a:lnTo>
                      <a:pt x="67" y="157"/>
                    </a:lnTo>
                    <a:lnTo>
                      <a:pt x="77" y="159"/>
                    </a:lnTo>
                    <a:lnTo>
                      <a:pt x="88" y="163"/>
                    </a:lnTo>
                    <a:lnTo>
                      <a:pt x="98" y="165"/>
                    </a:lnTo>
                    <a:lnTo>
                      <a:pt x="108" y="167"/>
                    </a:lnTo>
                    <a:lnTo>
                      <a:pt x="116" y="169"/>
                    </a:lnTo>
                    <a:lnTo>
                      <a:pt x="124" y="173"/>
                    </a:lnTo>
                    <a:lnTo>
                      <a:pt x="130" y="176"/>
                    </a:lnTo>
                    <a:lnTo>
                      <a:pt x="132" y="179"/>
                    </a:lnTo>
                    <a:lnTo>
                      <a:pt x="133" y="182"/>
                    </a:lnTo>
                    <a:lnTo>
                      <a:pt x="134" y="185"/>
                    </a:lnTo>
                    <a:lnTo>
                      <a:pt x="135" y="188"/>
                    </a:lnTo>
                    <a:lnTo>
                      <a:pt x="134" y="194"/>
                    </a:lnTo>
                    <a:lnTo>
                      <a:pt x="132" y="197"/>
                    </a:lnTo>
                    <a:lnTo>
                      <a:pt x="128" y="201"/>
                    </a:lnTo>
                    <a:lnTo>
                      <a:pt x="125" y="204"/>
                    </a:lnTo>
                    <a:lnTo>
                      <a:pt x="121" y="205"/>
                    </a:lnTo>
                    <a:lnTo>
                      <a:pt x="115" y="207"/>
                    </a:lnTo>
                    <a:lnTo>
                      <a:pt x="111" y="207"/>
                    </a:lnTo>
                    <a:lnTo>
                      <a:pt x="106" y="208"/>
                    </a:lnTo>
                    <a:lnTo>
                      <a:pt x="94" y="207"/>
                    </a:lnTo>
                    <a:lnTo>
                      <a:pt x="81" y="204"/>
                    </a:lnTo>
                    <a:lnTo>
                      <a:pt x="68" y="200"/>
                    </a:lnTo>
                    <a:lnTo>
                      <a:pt x="56" y="195"/>
                    </a:lnTo>
                    <a:lnTo>
                      <a:pt x="43" y="188"/>
                    </a:lnTo>
                    <a:lnTo>
                      <a:pt x="33" y="182"/>
                    </a:lnTo>
                    <a:lnTo>
                      <a:pt x="0" y="245"/>
                    </a:lnTo>
                    <a:lnTo>
                      <a:pt x="12" y="252"/>
                    </a:lnTo>
                    <a:lnTo>
                      <a:pt x="24" y="259"/>
                    </a:lnTo>
                    <a:lnTo>
                      <a:pt x="37" y="263"/>
                    </a:lnTo>
                    <a:lnTo>
                      <a:pt x="50" y="268"/>
                    </a:lnTo>
                    <a:lnTo>
                      <a:pt x="64" y="271"/>
                    </a:lnTo>
                    <a:lnTo>
                      <a:pt x="77" y="273"/>
                    </a:lnTo>
                    <a:lnTo>
                      <a:pt x="90" y="276"/>
                    </a:lnTo>
                    <a:lnTo>
                      <a:pt x="105" y="276"/>
                    </a:lnTo>
                    <a:lnTo>
                      <a:pt x="114" y="276"/>
                    </a:lnTo>
                    <a:lnTo>
                      <a:pt x="123" y="275"/>
                    </a:lnTo>
                    <a:lnTo>
                      <a:pt x="132" y="273"/>
                    </a:lnTo>
                    <a:lnTo>
                      <a:pt x="140" y="272"/>
                    </a:lnTo>
                    <a:lnTo>
                      <a:pt x="158" y="268"/>
                    </a:lnTo>
                    <a:lnTo>
                      <a:pt x="173" y="261"/>
                    </a:lnTo>
                    <a:lnTo>
                      <a:pt x="181" y="258"/>
                    </a:lnTo>
                    <a:lnTo>
                      <a:pt x="188" y="253"/>
                    </a:lnTo>
                    <a:lnTo>
                      <a:pt x="194" y="248"/>
                    </a:lnTo>
                    <a:lnTo>
                      <a:pt x="201" y="243"/>
                    </a:lnTo>
                    <a:lnTo>
                      <a:pt x="207" y="236"/>
                    </a:lnTo>
                    <a:lnTo>
                      <a:pt x="211" y="230"/>
                    </a:lnTo>
                    <a:lnTo>
                      <a:pt x="216" y="223"/>
                    </a:lnTo>
                    <a:lnTo>
                      <a:pt x="219" y="215"/>
                    </a:lnTo>
                    <a:lnTo>
                      <a:pt x="222"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6" y="102"/>
                    </a:lnTo>
                    <a:lnTo>
                      <a:pt x="140" y="101"/>
                    </a:lnTo>
                    <a:lnTo>
                      <a:pt x="133" y="99"/>
                    </a:lnTo>
                    <a:lnTo>
                      <a:pt x="126" y="97"/>
                    </a:lnTo>
                    <a:lnTo>
                      <a:pt x="120" y="94"/>
                    </a:lnTo>
                    <a:lnTo>
                      <a:pt x="115" y="91"/>
                    </a:lnTo>
                    <a:lnTo>
                      <a:pt x="113" y="89"/>
                    </a:lnTo>
                    <a:lnTo>
                      <a:pt x="112" y="86"/>
                    </a:lnTo>
                    <a:lnTo>
                      <a:pt x="111" y="83"/>
                    </a:lnTo>
                    <a:lnTo>
                      <a:pt x="109" y="80"/>
                    </a:lnTo>
                    <a:lnTo>
                      <a:pt x="111" y="75"/>
                    </a:lnTo>
                    <a:lnTo>
                      <a:pt x="113" y="72"/>
                    </a:lnTo>
                    <a:lnTo>
                      <a:pt x="116" y="69"/>
                    </a:lnTo>
                    <a:lnTo>
                      <a:pt x="121" y="66"/>
                    </a:lnTo>
                    <a:lnTo>
                      <a:pt x="125" y="64"/>
                    </a:lnTo>
                    <a:lnTo>
                      <a:pt x="130" y="63"/>
                    </a:lnTo>
                    <a:lnTo>
                      <a:pt x="134" y="63"/>
                    </a:lnTo>
                    <a:lnTo>
                      <a:pt x="139" y="63"/>
                    </a:lnTo>
                    <a:lnTo>
                      <a:pt x="146" y="63"/>
                    </a:lnTo>
                    <a:lnTo>
                      <a:pt x="155" y="64"/>
                    </a:lnTo>
                    <a:lnTo>
                      <a:pt x="164" y="66"/>
                    </a:lnTo>
                    <a:lnTo>
                      <a:pt x="172" y="69"/>
                    </a:lnTo>
                    <a:lnTo>
                      <a:pt x="181"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5" name="Freeform 43"/>
              <p:cNvSpPr>
                <a:spLocks/>
              </p:cNvSpPr>
              <p:nvPr/>
            </p:nvSpPr>
            <p:spPr bwMode="auto">
              <a:xfrm>
                <a:off x="5077850" y="6345250"/>
                <a:ext cx="46038" cy="88900"/>
              </a:xfrm>
              <a:custGeom>
                <a:avLst/>
                <a:gdLst>
                  <a:gd name="T0" fmla="*/ 32200 w 173"/>
                  <a:gd name="T1" fmla="*/ 40481 h 336"/>
                  <a:gd name="T2" fmla="*/ 46038 w 173"/>
                  <a:gd name="T3" fmla="*/ 40481 h 336"/>
                  <a:gd name="T4" fmla="*/ 46038 w 173"/>
                  <a:gd name="T5" fmla="*/ 20373 h 336"/>
                  <a:gd name="T6" fmla="*/ 32200 w 173"/>
                  <a:gd name="T7" fmla="*/ 20373 h 336"/>
                  <a:gd name="T8" fmla="*/ 32200 w 173"/>
                  <a:gd name="T9" fmla="*/ 0 h 336"/>
                  <a:gd name="T10" fmla="*/ 7717 w 173"/>
                  <a:gd name="T11" fmla="*/ 0 h 336"/>
                  <a:gd name="T12" fmla="*/ 7717 w 173"/>
                  <a:gd name="T13" fmla="*/ 20373 h 336"/>
                  <a:gd name="T14" fmla="*/ 0 w 173"/>
                  <a:gd name="T15" fmla="*/ 20373 h 336"/>
                  <a:gd name="T16" fmla="*/ 0 w 173"/>
                  <a:gd name="T17" fmla="*/ 40481 h 336"/>
                  <a:gd name="T18" fmla="*/ 7717 w 173"/>
                  <a:gd name="T19" fmla="*/ 40481 h 336"/>
                  <a:gd name="T20" fmla="*/ 7717 w 173"/>
                  <a:gd name="T21" fmla="*/ 88900 h 336"/>
                  <a:gd name="T22" fmla="*/ 32200 w 173"/>
                  <a:gd name="T23" fmla="*/ 88900 h 336"/>
                  <a:gd name="T24" fmla="*/ 32200 w 173"/>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336">
                    <a:moveTo>
                      <a:pt x="121" y="153"/>
                    </a:moveTo>
                    <a:lnTo>
                      <a:pt x="173" y="153"/>
                    </a:lnTo>
                    <a:lnTo>
                      <a:pt x="173"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6" name="Freeform 44"/>
              <p:cNvSpPr>
                <a:spLocks noEditPoints="1"/>
              </p:cNvSpPr>
              <p:nvPr/>
            </p:nvSpPr>
            <p:spPr bwMode="auto">
              <a:xfrm>
                <a:off x="5125475" y="6362713"/>
                <a:ext cx="76200" cy="73025"/>
              </a:xfrm>
              <a:custGeom>
                <a:avLst/>
                <a:gdLst>
                  <a:gd name="T0" fmla="*/ 25133 w 285"/>
                  <a:gd name="T1" fmla="*/ 24871 h 276"/>
                  <a:gd name="T2" fmla="*/ 26737 w 285"/>
                  <a:gd name="T3" fmla="*/ 21960 h 276"/>
                  <a:gd name="T4" fmla="*/ 28876 w 285"/>
                  <a:gd name="T5" fmla="*/ 19315 h 276"/>
                  <a:gd name="T6" fmla="*/ 31549 w 285"/>
                  <a:gd name="T7" fmla="*/ 17463 h 276"/>
                  <a:gd name="T8" fmla="*/ 34491 w 285"/>
                  <a:gd name="T9" fmla="*/ 16404 h 276"/>
                  <a:gd name="T10" fmla="*/ 37699 w 285"/>
                  <a:gd name="T11" fmla="*/ 15875 h 276"/>
                  <a:gd name="T12" fmla="*/ 41175 w 285"/>
                  <a:gd name="T13" fmla="*/ 15875 h 276"/>
                  <a:gd name="T14" fmla="*/ 44116 w 285"/>
                  <a:gd name="T15" fmla="*/ 16404 h 276"/>
                  <a:gd name="T16" fmla="*/ 47057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457 w 285"/>
                  <a:gd name="T31" fmla="*/ 19844 h 276"/>
                  <a:gd name="T32" fmla="*/ 70318 w 285"/>
                  <a:gd name="T33" fmla="*/ 15875 h 276"/>
                  <a:gd name="T34" fmla="*/ 67644 w 285"/>
                  <a:gd name="T35" fmla="*/ 11906 h 276"/>
                  <a:gd name="T36" fmla="*/ 64436 w 285"/>
                  <a:gd name="T37" fmla="*/ 8731 h 276"/>
                  <a:gd name="T38" fmla="*/ 60960 w 285"/>
                  <a:gd name="T39" fmla="*/ 6085 h 276"/>
                  <a:gd name="T40" fmla="*/ 56682 w 285"/>
                  <a:gd name="T41" fmla="*/ 3704 h 276"/>
                  <a:gd name="T42" fmla="*/ 51869 w 285"/>
                  <a:gd name="T43" fmla="*/ 1852 h 276"/>
                  <a:gd name="T44" fmla="*/ 46789 w 285"/>
                  <a:gd name="T45" fmla="*/ 529 h 276"/>
                  <a:gd name="T46" fmla="*/ 41175 w 285"/>
                  <a:gd name="T47" fmla="*/ 0 h 276"/>
                  <a:gd name="T48" fmla="*/ 34223 w 285"/>
                  <a:gd name="T49" fmla="*/ 0 h 276"/>
                  <a:gd name="T50" fmla="*/ 26469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604 w 285"/>
                  <a:gd name="T61" fmla="*/ 24606 h 276"/>
                  <a:gd name="T62" fmla="*/ 0 w 285"/>
                  <a:gd name="T63" fmla="*/ 32279 h 276"/>
                  <a:gd name="T64" fmla="*/ 0 w 285"/>
                  <a:gd name="T65" fmla="*/ 41010 h 276"/>
                  <a:gd name="T66" fmla="*/ 1604 w 285"/>
                  <a:gd name="T67" fmla="*/ 48683 h 276"/>
                  <a:gd name="T68" fmla="*/ 4545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2779 w 285"/>
                  <a:gd name="T81" fmla="*/ 73025 h 276"/>
                  <a:gd name="T82" fmla="*/ 48928 w 285"/>
                  <a:gd name="T83" fmla="*/ 71967 h 276"/>
                  <a:gd name="T84" fmla="*/ 54543 w 285"/>
                  <a:gd name="T85" fmla="*/ 70908 h 276"/>
                  <a:gd name="T86" fmla="*/ 59623 w 285"/>
                  <a:gd name="T87" fmla="*/ 68527 h 276"/>
                  <a:gd name="T88" fmla="*/ 64436 w 285"/>
                  <a:gd name="T89" fmla="*/ 65617 h 276"/>
                  <a:gd name="T90" fmla="*/ 68714 w 285"/>
                  <a:gd name="T91" fmla="*/ 61913 h 276"/>
                  <a:gd name="T92" fmla="*/ 71922 w 285"/>
                  <a:gd name="T93" fmla="*/ 57415 h 276"/>
                  <a:gd name="T94" fmla="*/ 74328 w 285"/>
                  <a:gd name="T95" fmla="*/ 52388 h 276"/>
                  <a:gd name="T96" fmla="*/ 51602 w 285"/>
                  <a:gd name="T97" fmla="*/ 49477 h 276"/>
                  <a:gd name="T98" fmla="*/ 49463 w 285"/>
                  <a:gd name="T99" fmla="*/ 52388 h 276"/>
                  <a:gd name="T100" fmla="*/ 46789 w 285"/>
                  <a:gd name="T101" fmla="*/ 54240 h 276"/>
                  <a:gd name="T102" fmla="*/ 43581 w 285"/>
                  <a:gd name="T103" fmla="*/ 55563 h 276"/>
                  <a:gd name="T104" fmla="*/ 39838 w 285"/>
                  <a:gd name="T105" fmla="*/ 55827 h 276"/>
                  <a:gd name="T106" fmla="*/ 33421 w 285"/>
                  <a:gd name="T107" fmla="*/ 54769 h 276"/>
                  <a:gd name="T108" fmla="*/ 30747 w 285"/>
                  <a:gd name="T109" fmla="*/ 53710 h 276"/>
                  <a:gd name="T110" fmla="*/ 28608 w 285"/>
                  <a:gd name="T111" fmla="*/ 51858 h 276"/>
                  <a:gd name="T112" fmla="*/ 26737 w 285"/>
                  <a:gd name="T113" fmla="*/ 49477 h 276"/>
                  <a:gd name="T114" fmla="*/ 25667 w 285"/>
                  <a:gd name="T115" fmla="*/ 47096 h 276"/>
                  <a:gd name="T116" fmla="*/ 24598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4" y="94"/>
                    </a:lnTo>
                    <a:lnTo>
                      <a:pt x="98" y="88"/>
                    </a:lnTo>
                    <a:lnTo>
                      <a:pt x="100" y="83"/>
                    </a:lnTo>
                    <a:lnTo>
                      <a:pt x="103" y="77"/>
                    </a:lnTo>
                    <a:lnTo>
                      <a:pt x="108" y="73"/>
                    </a:lnTo>
                    <a:lnTo>
                      <a:pt x="112" y="70"/>
                    </a:lnTo>
                    <a:lnTo>
                      <a:pt x="118" y="66"/>
                    </a:lnTo>
                    <a:lnTo>
                      <a:pt x="122" y="64"/>
                    </a:lnTo>
                    <a:lnTo>
                      <a:pt x="129" y="62"/>
                    </a:lnTo>
                    <a:lnTo>
                      <a:pt x="135" y="61"/>
                    </a:lnTo>
                    <a:lnTo>
                      <a:pt x="141" y="60"/>
                    </a:lnTo>
                    <a:lnTo>
                      <a:pt x="148" y="60"/>
                    </a:lnTo>
                    <a:lnTo>
                      <a:pt x="154" y="60"/>
                    </a:lnTo>
                    <a:lnTo>
                      <a:pt x="159" y="61"/>
                    </a:lnTo>
                    <a:lnTo>
                      <a:pt x="165" y="62"/>
                    </a:lnTo>
                    <a:lnTo>
                      <a:pt x="171" y="64"/>
                    </a:lnTo>
                    <a:lnTo>
                      <a:pt x="176" y="67"/>
                    </a:lnTo>
                    <a:lnTo>
                      <a:pt x="181" y="71"/>
                    </a:lnTo>
                    <a:lnTo>
                      <a:pt x="185" y="74"/>
                    </a:lnTo>
                    <a:lnTo>
                      <a:pt x="190" y="79"/>
                    </a:lnTo>
                    <a:lnTo>
                      <a:pt x="193" y="83"/>
                    </a:lnTo>
                    <a:lnTo>
                      <a:pt x="196" y="89"/>
                    </a:lnTo>
                    <a:lnTo>
                      <a:pt x="198" y="94"/>
                    </a:lnTo>
                    <a:lnTo>
                      <a:pt x="200" y="100"/>
                    </a:lnTo>
                    <a:lnTo>
                      <a:pt x="93" y="100"/>
                    </a:lnTo>
                    <a:close/>
                    <a:moveTo>
                      <a:pt x="285" y="144"/>
                    </a:moveTo>
                    <a:lnTo>
                      <a:pt x="284" y="122"/>
                    </a:lnTo>
                    <a:lnTo>
                      <a:pt x="280" y="102"/>
                    </a:lnTo>
                    <a:lnTo>
                      <a:pt x="278" y="93"/>
                    </a:lnTo>
                    <a:lnTo>
                      <a:pt x="275" y="84"/>
                    </a:lnTo>
                    <a:lnTo>
                      <a:pt x="271" y="75"/>
                    </a:lnTo>
                    <a:lnTo>
                      <a:pt x="268" y="67"/>
                    </a:lnTo>
                    <a:lnTo>
                      <a:pt x="263" y="60"/>
                    </a:lnTo>
                    <a:lnTo>
                      <a:pt x="259" y="52"/>
                    </a:lnTo>
                    <a:lnTo>
                      <a:pt x="253" y="45"/>
                    </a:lnTo>
                    <a:lnTo>
                      <a:pt x="248" y="38"/>
                    </a:lnTo>
                    <a:lnTo>
                      <a:pt x="241" y="33"/>
                    </a:lnTo>
                    <a:lnTo>
                      <a:pt x="234" y="27"/>
                    </a:lnTo>
                    <a:lnTo>
                      <a:pt x="228" y="23"/>
                    </a:lnTo>
                    <a:lnTo>
                      <a:pt x="220" y="18"/>
                    </a:lnTo>
                    <a:lnTo>
                      <a:pt x="212" y="14"/>
                    </a:lnTo>
                    <a:lnTo>
                      <a:pt x="203" y="10"/>
                    </a:lnTo>
                    <a:lnTo>
                      <a:pt x="194" y="7"/>
                    </a:lnTo>
                    <a:lnTo>
                      <a:pt x="185" y="5"/>
                    </a:lnTo>
                    <a:lnTo>
                      <a:pt x="175" y="2"/>
                    </a:lnTo>
                    <a:lnTo>
                      <a:pt x="165" y="1"/>
                    </a:lnTo>
                    <a:lnTo>
                      <a:pt x="154" y="0"/>
                    </a:lnTo>
                    <a:lnTo>
                      <a:pt x="143" y="0"/>
                    </a:lnTo>
                    <a:lnTo>
                      <a:pt x="128" y="0"/>
                    </a:lnTo>
                    <a:lnTo>
                      <a:pt x="112" y="2"/>
                    </a:lnTo>
                    <a:lnTo>
                      <a:pt x="99" y="6"/>
                    </a:lnTo>
                    <a:lnTo>
                      <a:pt x="85" y="9"/>
                    </a:lnTo>
                    <a:lnTo>
                      <a:pt x="72" y="15"/>
                    </a:lnTo>
                    <a:lnTo>
                      <a:pt x="61" y="20"/>
                    </a:lnTo>
                    <a:lnTo>
                      <a:pt x="50" y="28"/>
                    </a:lnTo>
                    <a:lnTo>
                      <a:pt x="40" y="37"/>
                    </a:lnTo>
                    <a:lnTo>
                      <a:pt x="31" y="46"/>
                    </a:lnTo>
                    <a:lnTo>
                      <a:pt x="23" y="56"/>
                    </a:lnTo>
                    <a:lnTo>
                      <a:pt x="16" y="67"/>
                    </a:lnTo>
                    <a:lnTo>
                      <a:pt x="10" y="80"/>
                    </a:lnTo>
                    <a:lnTo>
                      <a:pt x="6" y="93"/>
                    </a:lnTo>
                    <a:lnTo>
                      <a:pt x="3" y="108"/>
                    </a:lnTo>
                    <a:lnTo>
                      <a:pt x="0" y="122"/>
                    </a:lnTo>
                    <a:lnTo>
                      <a:pt x="0" y="138"/>
                    </a:lnTo>
                    <a:lnTo>
                      <a:pt x="0" y="155"/>
                    </a:lnTo>
                    <a:lnTo>
                      <a:pt x="3" y="169"/>
                    </a:lnTo>
                    <a:lnTo>
                      <a:pt x="6" y="184"/>
                    </a:lnTo>
                    <a:lnTo>
                      <a:pt x="12" y="197"/>
                    </a:lnTo>
                    <a:lnTo>
                      <a:pt x="17" y="210"/>
                    </a:lnTo>
                    <a:lnTo>
                      <a:pt x="25" y="221"/>
                    </a:lnTo>
                    <a:lnTo>
                      <a:pt x="33" y="231"/>
                    </a:lnTo>
                    <a:lnTo>
                      <a:pt x="43" y="240"/>
                    </a:lnTo>
                    <a:lnTo>
                      <a:pt x="53" y="249"/>
                    </a:lnTo>
                    <a:lnTo>
                      <a:pt x="64" y="256"/>
                    </a:lnTo>
                    <a:lnTo>
                      <a:pt x="77" y="262"/>
                    </a:lnTo>
                    <a:lnTo>
                      <a:pt x="90" y="267"/>
                    </a:lnTo>
                    <a:lnTo>
                      <a:pt x="104" y="270"/>
                    </a:lnTo>
                    <a:lnTo>
                      <a:pt x="119" y="273"/>
                    </a:lnTo>
                    <a:lnTo>
                      <a:pt x="134" y="276"/>
                    </a:lnTo>
                    <a:lnTo>
                      <a:pt x="149" y="276"/>
                    </a:lnTo>
                    <a:lnTo>
                      <a:pt x="160" y="276"/>
                    </a:lnTo>
                    <a:lnTo>
                      <a:pt x="172" y="275"/>
                    </a:lnTo>
                    <a:lnTo>
                      <a:pt x="183" y="272"/>
                    </a:lnTo>
                    <a:lnTo>
                      <a:pt x="193" y="270"/>
                    </a:lnTo>
                    <a:lnTo>
                      <a:pt x="204" y="268"/>
                    </a:lnTo>
                    <a:lnTo>
                      <a:pt x="213" y="263"/>
                    </a:lnTo>
                    <a:lnTo>
                      <a:pt x="223" y="259"/>
                    </a:lnTo>
                    <a:lnTo>
                      <a:pt x="232" y="254"/>
                    </a:lnTo>
                    <a:lnTo>
                      <a:pt x="241" y="248"/>
                    </a:lnTo>
                    <a:lnTo>
                      <a:pt x="249" y="242"/>
                    </a:lnTo>
                    <a:lnTo>
                      <a:pt x="257" y="234"/>
                    </a:lnTo>
                    <a:lnTo>
                      <a:pt x="263" y="226"/>
                    </a:lnTo>
                    <a:lnTo>
                      <a:pt x="269" y="217"/>
                    </a:lnTo>
                    <a:lnTo>
                      <a:pt x="273" y="208"/>
                    </a:lnTo>
                    <a:lnTo>
                      <a:pt x="278" y="198"/>
                    </a:lnTo>
                    <a:lnTo>
                      <a:pt x="281" y="187"/>
                    </a:lnTo>
                    <a:lnTo>
                      <a:pt x="193" y="187"/>
                    </a:lnTo>
                    <a:lnTo>
                      <a:pt x="188" y="193"/>
                    </a:lnTo>
                    <a:lnTo>
                      <a:pt x="185" y="198"/>
                    </a:lnTo>
                    <a:lnTo>
                      <a:pt x="179" y="202"/>
                    </a:lnTo>
                    <a:lnTo>
                      <a:pt x="175" y="205"/>
                    </a:lnTo>
                    <a:lnTo>
                      <a:pt x="169" y="207"/>
                    </a:lnTo>
                    <a:lnTo>
                      <a:pt x="163" y="210"/>
                    </a:lnTo>
                    <a:lnTo>
                      <a:pt x="156" y="211"/>
                    </a:lnTo>
                    <a:lnTo>
                      <a:pt x="149" y="211"/>
                    </a:lnTo>
                    <a:lnTo>
                      <a:pt x="136" y="210"/>
                    </a:lnTo>
                    <a:lnTo>
                      <a:pt x="125" y="207"/>
                    </a:lnTo>
                    <a:lnTo>
                      <a:pt x="119" y="205"/>
                    </a:lnTo>
                    <a:lnTo>
                      <a:pt x="115" y="203"/>
                    </a:lnTo>
                    <a:lnTo>
                      <a:pt x="110" y="200"/>
                    </a:lnTo>
                    <a:lnTo>
                      <a:pt x="107" y="196"/>
                    </a:lnTo>
                    <a:lnTo>
                      <a:pt x="102" y="192"/>
                    </a:lnTo>
                    <a:lnTo>
                      <a:pt x="100" y="187"/>
                    </a:lnTo>
                    <a:lnTo>
                      <a:pt x="98" y="183"/>
                    </a:lnTo>
                    <a:lnTo>
                      <a:pt x="96" y="178"/>
                    </a:lnTo>
                    <a:lnTo>
                      <a:pt x="92" y="166"/>
                    </a:lnTo>
                    <a:lnTo>
                      <a:pt x="92"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7" name="Rectangle 45"/>
              <p:cNvSpPr>
                <a:spLocks noChangeArrowheads="1"/>
              </p:cNvSpPr>
              <p:nvPr/>
            </p:nvSpPr>
            <p:spPr bwMode="auto">
              <a:xfrm>
                <a:off x="5212788"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8" name="Rectangle 46"/>
              <p:cNvSpPr>
                <a:spLocks noChangeArrowheads="1"/>
              </p:cNvSpPr>
              <p:nvPr/>
            </p:nvSpPr>
            <p:spPr bwMode="auto">
              <a:xfrm>
                <a:off x="5252475"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9" name="Freeform 47"/>
              <p:cNvSpPr>
                <a:spLocks noEditPoints="1"/>
              </p:cNvSpPr>
              <p:nvPr/>
            </p:nvSpPr>
            <p:spPr bwMode="auto">
              <a:xfrm>
                <a:off x="5287400" y="6362713"/>
                <a:ext cx="76200" cy="73025"/>
              </a:xfrm>
              <a:custGeom>
                <a:avLst/>
                <a:gdLst>
                  <a:gd name="T0" fmla="*/ 25578 w 286"/>
                  <a:gd name="T1" fmla="*/ 24871 h 276"/>
                  <a:gd name="T2" fmla="*/ 26910 w 286"/>
                  <a:gd name="T3" fmla="*/ 21960 h 276"/>
                  <a:gd name="T4" fmla="*/ 29041 w 286"/>
                  <a:gd name="T5" fmla="*/ 19315 h 276"/>
                  <a:gd name="T6" fmla="*/ 31439 w 286"/>
                  <a:gd name="T7" fmla="*/ 17463 h 276"/>
                  <a:gd name="T8" fmla="*/ 34370 w 286"/>
                  <a:gd name="T9" fmla="*/ 16404 h 276"/>
                  <a:gd name="T10" fmla="*/ 37567 w 286"/>
                  <a:gd name="T11" fmla="*/ 15875 h 276"/>
                  <a:gd name="T12" fmla="*/ 41297 w 286"/>
                  <a:gd name="T13" fmla="*/ 15875 h 276"/>
                  <a:gd name="T14" fmla="*/ 44228 w 286"/>
                  <a:gd name="T15" fmla="*/ 16404 h 276"/>
                  <a:gd name="T16" fmla="*/ 47159 w 286"/>
                  <a:gd name="T17" fmla="*/ 17727 h 276"/>
                  <a:gd name="T18" fmla="*/ 49557 w 286"/>
                  <a:gd name="T19" fmla="*/ 19579 h 276"/>
                  <a:gd name="T20" fmla="*/ 51688 w 286"/>
                  <a:gd name="T21" fmla="*/ 21960 h 276"/>
                  <a:gd name="T22" fmla="*/ 52754 w 286"/>
                  <a:gd name="T23" fmla="*/ 24871 h 276"/>
                  <a:gd name="T24" fmla="*/ 25045 w 286"/>
                  <a:gd name="T25" fmla="*/ 26458 h 276"/>
                  <a:gd name="T26" fmla="*/ 75934 w 286"/>
                  <a:gd name="T27" fmla="*/ 32279 h 276"/>
                  <a:gd name="T28" fmla="*/ 74335 w 286"/>
                  <a:gd name="T29" fmla="*/ 24606 h 276"/>
                  <a:gd name="T30" fmla="*/ 72470 w 286"/>
                  <a:gd name="T31" fmla="*/ 19844 h 276"/>
                  <a:gd name="T32" fmla="*/ 70338 w 286"/>
                  <a:gd name="T33" fmla="*/ 15875 h 276"/>
                  <a:gd name="T34" fmla="*/ 67674 w 286"/>
                  <a:gd name="T35" fmla="*/ 11906 h 276"/>
                  <a:gd name="T36" fmla="*/ 64477 w 286"/>
                  <a:gd name="T37" fmla="*/ 8731 h 276"/>
                  <a:gd name="T38" fmla="*/ 60747 w 286"/>
                  <a:gd name="T39" fmla="*/ 6085 h 276"/>
                  <a:gd name="T40" fmla="*/ 56484 w 286"/>
                  <a:gd name="T41" fmla="*/ 3704 h 276"/>
                  <a:gd name="T42" fmla="*/ 51955 w 286"/>
                  <a:gd name="T43" fmla="*/ 1852 h 276"/>
                  <a:gd name="T44" fmla="*/ 46892 w 286"/>
                  <a:gd name="T45" fmla="*/ 529 h 276"/>
                  <a:gd name="T46" fmla="*/ 41297 w 286"/>
                  <a:gd name="T47" fmla="*/ 0 h 276"/>
                  <a:gd name="T48" fmla="*/ 34103 w 286"/>
                  <a:gd name="T49" fmla="*/ 0 h 276"/>
                  <a:gd name="T50" fmla="*/ 26377 w 286"/>
                  <a:gd name="T51" fmla="*/ 1588 h 276"/>
                  <a:gd name="T52" fmla="*/ 19450 w 286"/>
                  <a:gd name="T53" fmla="*/ 3969 h 276"/>
                  <a:gd name="T54" fmla="*/ 13588 w 286"/>
                  <a:gd name="T55" fmla="*/ 7408 h 276"/>
                  <a:gd name="T56" fmla="*/ 8526 w 286"/>
                  <a:gd name="T57" fmla="*/ 12171 h 276"/>
                  <a:gd name="T58" fmla="*/ 4529 w 286"/>
                  <a:gd name="T59" fmla="*/ 17727 h 276"/>
                  <a:gd name="T60" fmla="*/ 1865 w 286"/>
                  <a:gd name="T61" fmla="*/ 24606 h 276"/>
                  <a:gd name="T62" fmla="*/ 533 w 286"/>
                  <a:gd name="T63" fmla="*/ 32279 h 276"/>
                  <a:gd name="T64" fmla="*/ 533 w 286"/>
                  <a:gd name="T65" fmla="*/ 41010 h 276"/>
                  <a:gd name="T66" fmla="*/ 1865 w 286"/>
                  <a:gd name="T67" fmla="*/ 48683 h 276"/>
                  <a:gd name="T68" fmla="*/ 4796 w 286"/>
                  <a:gd name="T69" fmla="*/ 55563 h 276"/>
                  <a:gd name="T70" fmla="*/ 9059 w 286"/>
                  <a:gd name="T71" fmla="*/ 61119 h 276"/>
                  <a:gd name="T72" fmla="*/ 14387 w 286"/>
                  <a:gd name="T73" fmla="*/ 65881 h 276"/>
                  <a:gd name="T74" fmla="*/ 20782 w 286"/>
                  <a:gd name="T75" fmla="*/ 69321 h 276"/>
                  <a:gd name="T76" fmla="*/ 27709 w 286"/>
                  <a:gd name="T77" fmla="*/ 71438 h 276"/>
                  <a:gd name="T78" fmla="*/ 35969 w 286"/>
                  <a:gd name="T79" fmla="*/ 73025 h 276"/>
                  <a:gd name="T80" fmla="*/ 43162 w 286"/>
                  <a:gd name="T81" fmla="*/ 73025 h 276"/>
                  <a:gd name="T82" fmla="*/ 48757 w 286"/>
                  <a:gd name="T83" fmla="*/ 71967 h 276"/>
                  <a:gd name="T84" fmla="*/ 54352 w 286"/>
                  <a:gd name="T85" fmla="*/ 70908 h 276"/>
                  <a:gd name="T86" fmla="*/ 59681 w 286"/>
                  <a:gd name="T87" fmla="*/ 68527 h 276"/>
                  <a:gd name="T88" fmla="*/ 64210 w 286"/>
                  <a:gd name="T89" fmla="*/ 65617 h 276"/>
                  <a:gd name="T90" fmla="*/ 68473 w 286"/>
                  <a:gd name="T91" fmla="*/ 61913 h 276"/>
                  <a:gd name="T92" fmla="*/ 71671 w 286"/>
                  <a:gd name="T93" fmla="*/ 57415 h 276"/>
                  <a:gd name="T94" fmla="*/ 74335 w 286"/>
                  <a:gd name="T95" fmla="*/ 52388 h 276"/>
                  <a:gd name="T96" fmla="*/ 51688 w 286"/>
                  <a:gd name="T97" fmla="*/ 49477 h 276"/>
                  <a:gd name="T98" fmla="*/ 49290 w 286"/>
                  <a:gd name="T99" fmla="*/ 52388 h 276"/>
                  <a:gd name="T100" fmla="*/ 46626 w 286"/>
                  <a:gd name="T101" fmla="*/ 54240 h 276"/>
                  <a:gd name="T102" fmla="*/ 43695 w 286"/>
                  <a:gd name="T103" fmla="*/ 55563 h 276"/>
                  <a:gd name="T104" fmla="*/ 39699 w 286"/>
                  <a:gd name="T105" fmla="*/ 55827 h 276"/>
                  <a:gd name="T106" fmla="*/ 33304 w 286"/>
                  <a:gd name="T107" fmla="*/ 54769 h 276"/>
                  <a:gd name="T108" fmla="*/ 30640 w 286"/>
                  <a:gd name="T109" fmla="*/ 53710 h 276"/>
                  <a:gd name="T110" fmla="*/ 28508 w 286"/>
                  <a:gd name="T111" fmla="*/ 51858 h 276"/>
                  <a:gd name="T112" fmla="*/ 26643 w 286"/>
                  <a:gd name="T113" fmla="*/ 49477 h 276"/>
                  <a:gd name="T114" fmla="*/ 25578 w 286"/>
                  <a:gd name="T115" fmla="*/ 47096 h 276"/>
                  <a:gd name="T116" fmla="*/ 24512 w 286"/>
                  <a:gd name="T117" fmla="*/ 40746 h 276"/>
                  <a:gd name="T118" fmla="*/ 76200 w 286"/>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76">
                    <a:moveTo>
                      <a:pt x="94" y="100"/>
                    </a:moveTo>
                    <a:lnTo>
                      <a:pt x="96" y="94"/>
                    </a:lnTo>
                    <a:lnTo>
                      <a:pt x="98" y="88"/>
                    </a:lnTo>
                    <a:lnTo>
                      <a:pt x="101" y="83"/>
                    </a:lnTo>
                    <a:lnTo>
                      <a:pt x="104" y="77"/>
                    </a:lnTo>
                    <a:lnTo>
                      <a:pt x="109" y="73"/>
                    </a:lnTo>
                    <a:lnTo>
                      <a:pt x="113" y="70"/>
                    </a:lnTo>
                    <a:lnTo>
                      <a:pt x="118" y="66"/>
                    </a:lnTo>
                    <a:lnTo>
                      <a:pt x="123" y="64"/>
                    </a:lnTo>
                    <a:lnTo>
                      <a:pt x="129" y="62"/>
                    </a:lnTo>
                    <a:lnTo>
                      <a:pt x="136" y="61"/>
                    </a:lnTo>
                    <a:lnTo>
                      <a:pt x="141" y="60"/>
                    </a:lnTo>
                    <a:lnTo>
                      <a:pt x="148" y="60"/>
                    </a:lnTo>
                    <a:lnTo>
                      <a:pt x="155" y="60"/>
                    </a:lnTo>
                    <a:lnTo>
                      <a:pt x="160" y="61"/>
                    </a:lnTo>
                    <a:lnTo>
                      <a:pt x="166" y="62"/>
                    </a:lnTo>
                    <a:lnTo>
                      <a:pt x="172" y="64"/>
                    </a:lnTo>
                    <a:lnTo>
                      <a:pt x="177" y="67"/>
                    </a:lnTo>
                    <a:lnTo>
                      <a:pt x="182" y="71"/>
                    </a:lnTo>
                    <a:lnTo>
                      <a:pt x="186" y="74"/>
                    </a:lnTo>
                    <a:lnTo>
                      <a:pt x="191" y="79"/>
                    </a:lnTo>
                    <a:lnTo>
                      <a:pt x="194" y="83"/>
                    </a:lnTo>
                    <a:lnTo>
                      <a:pt x="196" y="89"/>
                    </a:lnTo>
                    <a:lnTo>
                      <a:pt x="198" y="94"/>
                    </a:lnTo>
                    <a:lnTo>
                      <a:pt x="201" y="100"/>
                    </a:lnTo>
                    <a:lnTo>
                      <a:pt x="94" y="100"/>
                    </a:lnTo>
                    <a:close/>
                    <a:moveTo>
                      <a:pt x="286" y="144"/>
                    </a:moveTo>
                    <a:lnTo>
                      <a:pt x="285" y="122"/>
                    </a:lnTo>
                    <a:lnTo>
                      <a:pt x="281" y="102"/>
                    </a:lnTo>
                    <a:lnTo>
                      <a:pt x="279" y="93"/>
                    </a:lnTo>
                    <a:lnTo>
                      <a:pt x="276" y="84"/>
                    </a:lnTo>
                    <a:lnTo>
                      <a:pt x="272" y="75"/>
                    </a:lnTo>
                    <a:lnTo>
                      <a:pt x="269" y="67"/>
                    </a:lnTo>
                    <a:lnTo>
                      <a:pt x="264" y="60"/>
                    </a:lnTo>
                    <a:lnTo>
                      <a:pt x="259" y="52"/>
                    </a:lnTo>
                    <a:lnTo>
                      <a:pt x="254" y="45"/>
                    </a:lnTo>
                    <a:lnTo>
                      <a:pt x="248" y="38"/>
                    </a:lnTo>
                    <a:lnTo>
                      <a:pt x="242" y="33"/>
                    </a:lnTo>
                    <a:lnTo>
                      <a:pt x="235" y="27"/>
                    </a:lnTo>
                    <a:lnTo>
                      <a:pt x="228" y="23"/>
                    </a:lnTo>
                    <a:lnTo>
                      <a:pt x="221" y="18"/>
                    </a:lnTo>
                    <a:lnTo>
                      <a:pt x="212" y="14"/>
                    </a:lnTo>
                    <a:lnTo>
                      <a:pt x="204" y="10"/>
                    </a:lnTo>
                    <a:lnTo>
                      <a:pt x="195" y="7"/>
                    </a:lnTo>
                    <a:lnTo>
                      <a:pt x="185" y="5"/>
                    </a:lnTo>
                    <a:lnTo>
                      <a:pt x="176" y="2"/>
                    </a:lnTo>
                    <a:lnTo>
                      <a:pt x="165" y="1"/>
                    </a:lnTo>
                    <a:lnTo>
                      <a:pt x="155" y="0"/>
                    </a:lnTo>
                    <a:lnTo>
                      <a:pt x="144" y="0"/>
                    </a:lnTo>
                    <a:lnTo>
                      <a:pt x="128" y="0"/>
                    </a:lnTo>
                    <a:lnTo>
                      <a:pt x="113" y="2"/>
                    </a:lnTo>
                    <a:lnTo>
                      <a:pt x="99" y="6"/>
                    </a:lnTo>
                    <a:lnTo>
                      <a:pt x="85" y="9"/>
                    </a:lnTo>
                    <a:lnTo>
                      <a:pt x="73" y="15"/>
                    </a:lnTo>
                    <a:lnTo>
                      <a:pt x="62" y="20"/>
                    </a:lnTo>
                    <a:lnTo>
                      <a:pt x="51" y="28"/>
                    </a:lnTo>
                    <a:lnTo>
                      <a:pt x="41" y="37"/>
                    </a:lnTo>
                    <a:lnTo>
                      <a:pt x="32" y="46"/>
                    </a:lnTo>
                    <a:lnTo>
                      <a:pt x="24" y="56"/>
                    </a:lnTo>
                    <a:lnTo>
                      <a:pt x="17" y="67"/>
                    </a:lnTo>
                    <a:lnTo>
                      <a:pt x="12" y="80"/>
                    </a:lnTo>
                    <a:lnTo>
                      <a:pt x="7" y="93"/>
                    </a:lnTo>
                    <a:lnTo>
                      <a:pt x="4" y="108"/>
                    </a:lnTo>
                    <a:lnTo>
                      <a:pt x="2" y="122"/>
                    </a:lnTo>
                    <a:lnTo>
                      <a:pt x="0" y="138"/>
                    </a:lnTo>
                    <a:lnTo>
                      <a:pt x="2" y="155"/>
                    </a:lnTo>
                    <a:lnTo>
                      <a:pt x="4" y="169"/>
                    </a:lnTo>
                    <a:lnTo>
                      <a:pt x="7" y="184"/>
                    </a:lnTo>
                    <a:lnTo>
                      <a:pt x="12" y="197"/>
                    </a:lnTo>
                    <a:lnTo>
                      <a:pt x="18" y="210"/>
                    </a:lnTo>
                    <a:lnTo>
                      <a:pt x="25" y="221"/>
                    </a:lnTo>
                    <a:lnTo>
                      <a:pt x="34" y="231"/>
                    </a:lnTo>
                    <a:lnTo>
                      <a:pt x="43" y="240"/>
                    </a:lnTo>
                    <a:lnTo>
                      <a:pt x="54" y="249"/>
                    </a:lnTo>
                    <a:lnTo>
                      <a:pt x="65" y="256"/>
                    </a:lnTo>
                    <a:lnTo>
                      <a:pt x="78" y="262"/>
                    </a:lnTo>
                    <a:lnTo>
                      <a:pt x="91" y="267"/>
                    </a:lnTo>
                    <a:lnTo>
                      <a:pt x="104" y="270"/>
                    </a:lnTo>
                    <a:lnTo>
                      <a:pt x="119" y="273"/>
                    </a:lnTo>
                    <a:lnTo>
                      <a:pt x="135" y="276"/>
                    </a:lnTo>
                    <a:lnTo>
                      <a:pt x="150" y="276"/>
                    </a:lnTo>
                    <a:lnTo>
                      <a:pt x="162" y="276"/>
                    </a:lnTo>
                    <a:lnTo>
                      <a:pt x="173" y="275"/>
                    </a:lnTo>
                    <a:lnTo>
                      <a:pt x="183" y="272"/>
                    </a:lnTo>
                    <a:lnTo>
                      <a:pt x="194" y="270"/>
                    </a:lnTo>
                    <a:lnTo>
                      <a:pt x="204" y="268"/>
                    </a:lnTo>
                    <a:lnTo>
                      <a:pt x="214" y="263"/>
                    </a:lnTo>
                    <a:lnTo>
                      <a:pt x="224" y="259"/>
                    </a:lnTo>
                    <a:lnTo>
                      <a:pt x="233" y="254"/>
                    </a:lnTo>
                    <a:lnTo>
                      <a:pt x="241" y="248"/>
                    </a:lnTo>
                    <a:lnTo>
                      <a:pt x="250" y="242"/>
                    </a:lnTo>
                    <a:lnTo>
                      <a:pt x="257" y="234"/>
                    </a:lnTo>
                    <a:lnTo>
                      <a:pt x="263" y="226"/>
                    </a:lnTo>
                    <a:lnTo>
                      <a:pt x="269" y="217"/>
                    </a:lnTo>
                    <a:lnTo>
                      <a:pt x="275" y="208"/>
                    </a:lnTo>
                    <a:lnTo>
                      <a:pt x="279" y="198"/>
                    </a:lnTo>
                    <a:lnTo>
                      <a:pt x="281" y="187"/>
                    </a:lnTo>
                    <a:lnTo>
                      <a:pt x="194" y="187"/>
                    </a:lnTo>
                    <a:lnTo>
                      <a:pt x="190" y="193"/>
                    </a:lnTo>
                    <a:lnTo>
                      <a:pt x="185" y="198"/>
                    </a:lnTo>
                    <a:lnTo>
                      <a:pt x="181" y="202"/>
                    </a:lnTo>
                    <a:lnTo>
                      <a:pt x="175" y="205"/>
                    </a:lnTo>
                    <a:lnTo>
                      <a:pt x="169" y="207"/>
                    </a:lnTo>
                    <a:lnTo>
                      <a:pt x="164" y="210"/>
                    </a:lnTo>
                    <a:lnTo>
                      <a:pt x="157" y="211"/>
                    </a:lnTo>
                    <a:lnTo>
                      <a:pt x="149" y="211"/>
                    </a:lnTo>
                    <a:lnTo>
                      <a:pt x="137" y="210"/>
                    </a:lnTo>
                    <a:lnTo>
                      <a:pt x="125" y="207"/>
                    </a:lnTo>
                    <a:lnTo>
                      <a:pt x="120" y="205"/>
                    </a:lnTo>
                    <a:lnTo>
                      <a:pt x="115" y="203"/>
                    </a:lnTo>
                    <a:lnTo>
                      <a:pt x="111" y="200"/>
                    </a:lnTo>
                    <a:lnTo>
                      <a:pt x="107" y="196"/>
                    </a:lnTo>
                    <a:lnTo>
                      <a:pt x="103" y="192"/>
                    </a:lnTo>
                    <a:lnTo>
                      <a:pt x="100" y="187"/>
                    </a:lnTo>
                    <a:lnTo>
                      <a:pt x="98" y="183"/>
                    </a:lnTo>
                    <a:lnTo>
                      <a:pt x="96" y="178"/>
                    </a:lnTo>
                    <a:lnTo>
                      <a:pt x="93" y="166"/>
                    </a:lnTo>
                    <a:lnTo>
                      <a:pt x="92" y="154"/>
                    </a:lnTo>
                    <a:lnTo>
                      <a:pt x="286" y="154"/>
                    </a:lnTo>
                    <a:lnTo>
                      <a:pt x="28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0" name="Freeform 48"/>
              <p:cNvSpPr>
                <a:spLocks/>
              </p:cNvSpPr>
              <p:nvPr/>
            </p:nvSpPr>
            <p:spPr bwMode="auto">
              <a:xfrm>
                <a:off x="4106300" y="6492888"/>
                <a:ext cx="104775" cy="100013"/>
              </a:xfrm>
              <a:custGeom>
                <a:avLst/>
                <a:gdLst>
                  <a:gd name="T0" fmla="*/ 28168 w 398"/>
                  <a:gd name="T1" fmla="*/ 0 h 380"/>
                  <a:gd name="T2" fmla="*/ 0 w 398"/>
                  <a:gd name="T3" fmla="*/ 0 h 380"/>
                  <a:gd name="T4" fmla="*/ 42121 w 398"/>
                  <a:gd name="T5" fmla="*/ 100013 h 380"/>
                  <a:gd name="T6" fmla="*/ 62128 w 398"/>
                  <a:gd name="T7" fmla="*/ 100013 h 380"/>
                  <a:gd name="T8" fmla="*/ 104775 w 398"/>
                  <a:gd name="T9" fmla="*/ 0 h 380"/>
                  <a:gd name="T10" fmla="*/ 76607 w 398"/>
                  <a:gd name="T11" fmla="*/ 0 h 380"/>
                  <a:gd name="T12" fmla="*/ 52388 w 398"/>
                  <a:gd name="T13" fmla="*/ 60797 h 380"/>
                  <a:gd name="T14" fmla="*/ 28168 w 398"/>
                  <a:gd name="T15" fmla="*/ 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8" h="380">
                    <a:moveTo>
                      <a:pt x="107" y="0"/>
                    </a:moveTo>
                    <a:lnTo>
                      <a:pt x="0" y="0"/>
                    </a:lnTo>
                    <a:lnTo>
                      <a:pt x="160" y="380"/>
                    </a:lnTo>
                    <a:lnTo>
                      <a:pt x="236" y="380"/>
                    </a:lnTo>
                    <a:lnTo>
                      <a:pt x="398" y="0"/>
                    </a:lnTo>
                    <a:lnTo>
                      <a:pt x="291" y="0"/>
                    </a:lnTo>
                    <a:lnTo>
                      <a:pt x="199" y="231"/>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1" name="Freeform 49"/>
              <p:cNvSpPr>
                <a:spLocks noEditPoints="1"/>
              </p:cNvSpPr>
              <p:nvPr/>
            </p:nvSpPr>
            <p:spPr bwMode="auto">
              <a:xfrm>
                <a:off x="4203138" y="6521463"/>
                <a:ext cx="82550" cy="73025"/>
              </a:xfrm>
              <a:custGeom>
                <a:avLst/>
                <a:gdLst>
                  <a:gd name="T0" fmla="*/ 34772 w 311"/>
                  <a:gd name="T1" fmla="*/ 265 h 276"/>
                  <a:gd name="T2" fmla="*/ 25747 w 311"/>
                  <a:gd name="T3" fmla="*/ 2381 h 276"/>
                  <a:gd name="T4" fmla="*/ 17253 w 311"/>
                  <a:gd name="T5" fmla="*/ 6085 h 276"/>
                  <a:gd name="T6" fmla="*/ 10086 w 311"/>
                  <a:gd name="T7" fmla="*/ 11377 h 276"/>
                  <a:gd name="T8" fmla="*/ 4778 w 311"/>
                  <a:gd name="T9" fmla="*/ 18521 h 276"/>
                  <a:gd name="T10" fmla="*/ 1327 w 311"/>
                  <a:gd name="T11" fmla="*/ 26723 h 276"/>
                  <a:gd name="T12" fmla="*/ 0 w 311"/>
                  <a:gd name="T13" fmla="*/ 36513 h 276"/>
                  <a:gd name="T14" fmla="*/ 1327 w 311"/>
                  <a:gd name="T15" fmla="*/ 46302 h 276"/>
                  <a:gd name="T16" fmla="*/ 4778 w 311"/>
                  <a:gd name="T17" fmla="*/ 54504 h 276"/>
                  <a:gd name="T18" fmla="*/ 10086 w 311"/>
                  <a:gd name="T19" fmla="*/ 61383 h 276"/>
                  <a:gd name="T20" fmla="*/ 17253 w 311"/>
                  <a:gd name="T21" fmla="*/ 66675 h 276"/>
                  <a:gd name="T22" fmla="*/ 25747 w 311"/>
                  <a:gd name="T23" fmla="*/ 70644 h 276"/>
                  <a:gd name="T24" fmla="*/ 34772 w 311"/>
                  <a:gd name="T25" fmla="*/ 72760 h 276"/>
                  <a:gd name="T26" fmla="*/ 44593 w 311"/>
                  <a:gd name="T27" fmla="*/ 73025 h 276"/>
                  <a:gd name="T28" fmla="*/ 54149 w 311"/>
                  <a:gd name="T29" fmla="*/ 71438 h 276"/>
                  <a:gd name="T30" fmla="*/ 62642 w 311"/>
                  <a:gd name="T31" fmla="*/ 68263 h 276"/>
                  <a:gd name="T32" fmla="*/ 70605 w 311"/>
                  <a:gd name="T33" fmla="*/ 63500 h 276"/>
                  <a:gd name="T34" fmla="*/ 76445 w 311"/>
                  <a:gd name="T35" fmla="*/ 56885 h 276"/>
                  <a:gd name="T36" fmla="*/ 80692 w 311"/>
                  <a:gd name="T37" fmla="*/ 49213 h 276"/>
                  <a:gd name="T38" fmla="*/ 82550 w 311"/>
                  <a:gd name="T39" fmla="*/ 39952 h 276"/>
                  <a:gd name="T40" fmla="*/ 82019 w 311"/>
                  <a:gd name="T41" fmla="*/ 29633 h 276"/>
                  <a:gd name="T42" fmla="*/ 79365 w 311"/>
                  <a:gd name="T43" fmla="*/ 21167 h 276"/>
                  <a:gd name="T44" fmla="*/ 74587 w 311"/>
                  <a:gd name="T45" fmla="*/ 13758 h 276"/>
                  <a:gd name="T46" fmla="*/ 68217 w 311"/>
                  <a:gd name="T47" fmla="*/ 7673 h 276"/>
                  <a:gd name="T48" fmla="*/ 59988 w 311"/>
                  <a:gd name="T49" fmla="*/ 3440 h 276"/>
                  <a:gd name="T50" fmla="*/ 51229 w 311"/>
                  <a:gd name="T51" fmla="*/ 1058 h 276"/>
                  <a:gd name="T52" fmla="*/ 41408 w 311"/>
                  <a:gd name="T53" fmla="*/ 0 h 276"/>
                  <a:gd name="T54" fmla="*/ 46186 w 311"/>
                  <a:gd name="T55" fmla="*/ 21696 h 276"/>
                  <a:gd name="T56" fmla="*/ 51494 w 311"/>
                  <a:gd name="T57" fmla="*/ 24342 h 276"/>
                  <a:gd name="T58" fmla="*/ 55476 w 311"/>
                  <a:gd name="T59" fmla="*/ 28840 h 276"/>
                  <a:gd name="T60" fmla="*/ 56803 w 311"/>
                  <a:gd name="T61" fmla="*/ 34396 h 276"/>
                  <a:gd name="T62" fmla="*/ 56537 w 311"/>
                  <a:gd name="T63" fmla="*/ 40746 h 276"/>
                  <a:gd name="T64" fmla="*/ 54149 w 311"/>
                  <a:gd name="T65" fmla="*/ 46038 h 276"/>
                  <a:gd name="T66" fmla="*/ 49902 w 311"/>
                  <a:gd name="T67" fmla="*/ 49742 h 276"/>
                  <a:gd name="T68" fmla="*/ 43797 w 311"/>
                  <a:gd name="T69" fmla="*/ 51594 h 276"/>
                  <a:gd name="T70" fmla="*/ 36895 w 311"/>
                  <a:gd name="T71" fmla="*/ 51329 h 276"/>
                  <a:gd name="T72" fmla="*/ 31321 w 311"/>
                  <a:gd name="T73" fmla="*/ 48683 h 276"/>
                  <a:gd name="T74" fmla="*/ 27605 w 311"/>
                  <a:gd name="T75" fmla="*/ 44185 h 276"/>
                  <a:gd name="T76" fmla="*/ 26013 w 311"/>
                  <a:gd name="T77" fmla="*/ 38629 h 276"/>
                  <a:gd name="T78" fmla="*/ 26278 w 311"/>
                  <a:gd name="T79" fmla="*/ 32279 h 276"/>
                  <a:gd name="T80" fmla="*/ 28667 w 311"/>
                  <a:gd name="T81" fmla="*/ 26988 h 276"/>
                  <a:gd name="T82" fmla="*/ 33179 w 311"/>
                  <a:gd name="T83" fmla="*/ 23283 h 276"/>
                  <a:gd name="T84" fmla="*/ 39019 w 311"/>
                  <a:gd name="T85" fmla="*/ 21167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76">
                    <a:moveTo>
                      <a:pt x="156" y="0"/>
                    </a:moveTo>
                    <a:lnTo>
                      <a:pt x="144" y="0"/>
                    </a:lnTo>
                    <a:lnTo>
                      <a:pt x="131" y="1"/>
                    </a:lnTo>
                    <a:lnTo>
                      <a:pt x="120" y="4"/>
                    </a:lnTo>
                    <a:lnTo>
                      <a:pt x="108" y="6"/>
                    </a:lnTo>
                    <a:lnTo>
                      <a:pt x="97" y="9"/>
                    </a:lnTo>
                    <a:lnTo>
                      <a:pt x="85" y="13"/>
                    </a:lnTo>
                    <a:lnTo>
                      <a:pt x="75" y="18"/>
                    </a:lnTo>
                    <a:lnTo>
                      <a:pt x="65" y="23"/>
                    </a:lnTo>
                    <a:lnTo>
                      <a:pt x="56" y="29"/>
                    </a:lnTo>
                    <a:lnTo>
                      <a:pt x="47" y="36"/>
                    </a:lnTo>
                    <a:lnTo>
                      <a:pt x="38" y="43"/>
                    </a:lnTo>
                    <a:lnTo>
                      <a:pt x="32" y="52"/>
                    </a:lnTo>
                    <a:lnTo>
                      <a:pt x="24" y="60"/>
                    </a:lnTo>
                    <a:lnTo>
                      <a:pt x="18" y="70"/>
                    </a:lnTo>
                    <a:lnTo>
                      <a:pt x="13" y="80"/>
                    </a:lnTo>
                    <a:lnTo>
                      <a:pt x="8" y="90"/>
                    </a:lnTo>
                    <a:lnTo>
                      <a:pt x="5" y="101"/>
                    </a:lnTo>
                    <a:lnTo>
                      <a:pt x="3" y="112"/>
                    </a:lnTo>
                    <a:lnTo>
                      <a:pt x="1" y="125"/>
                    </a:lnTo>
                    <a:lnTo>
                      <a:pt x="0" y="138"/>
                    </a:lnTo>
                    <a:lnTo>
                      <a:pt x="1" y="151"/>
                    </a:lnTo>
                    <a:lnTo>
                      <a:pt x="3" y="164"/>
                    </a:lnTo>
                    <a:lnTo>
                      <a:pt x="5" y="175"/>
                    </a:lnTo>
                    <a:lnTo>
                      <a:pt x="8" y="186"/>
                    </a:lnTo>
                    <a:lnTo>
                      <a:pt x="13" y="196"/>
                    </a:lnTo>
                    <a:lnTo>
                      <a:pt x="18" y="206"/>
                    </a:lnTo>
                    <a:lnTo>
                      <a:pt x="25" y="216"/>
                    </a:lnTo>
                    <a:lnTo>
                      <a:pt x="32" y="224"/>
                    </a:lnTo>
                    <a:lnTo>
                      <a:pt x="38" y="232"/>
                    </a:lnTo>
                    <a:lnTo>
                      <a:pt x="47" y="240"/>
                    </a:lnTo>
                    <a:lnTo>
                      <a:pt x="56" y="247"/>
                    </a:lnTo>
                    <a:lnTo>
                      <a:pt x="65" y="252"/>
                    </a:lnTo>
                    <a:lnTo>
                      <a:pt x="75" y="258"/>
                    </a:lnTo>
                    <a:lnTo>
                      <a:pt x="87" y="262"/>
                    </a:lnTo>
                    <a:lnTo>
                      <a:pt x="97" y="267"/>
                    </a:lnTo>
                    <a:lnTo>
                      <a:pt x="108" y="270"/>
                    </a:lnTo>
                    <a:lnTo>
                      <a:pt x="120" y="272"/>
                    </a:lnTo>
                    <a:lnTo>
                      <a:pt x="131" y="275"/>
                    </a:lnTo>
                    <a:lnTo>
                      <a:pt x="144" y="276"/>
                    </a:lnTo>
                    <a:lnTo>
                      <a:pt x="156" y="276"/>
                    </a:lnTo>
                    <a:lnTo>
                      <a:pt x="168" y="276"/>
                    </a:lnTo>
                    <a:lnTo>
                      <a:pt x="181" y="275"/>
                    </a:lnTo>
                    <a:lnTo>
                      <a:pt x="193" y="272"/>
                    </a:lnTo>
                    <a:lnTo>
                      <a:pt x="204" y="270"/>
                    </a:lnTo>
                    <a:lnTo>
                      <a:pt x="215" y="267"/>
                    </a:lnTo>
                    <a:lnTo>
                      <a:pt x="226" y="262"/>
                    </a:lnTo>
                    <a:lnTo>
                      <a:pt x="236" y="258"/>
                    </a:lnTo>
                    <a:lnTo>
                      <a:pt x="247" y="252"/>
                    </a:lnTo>
                    <a:lnTo>
                      <a:pt x="257" y="247"/>
                    </a:lnTo>
                    <a:lnTo>
                      <a:pt x="266" y="240"/>
                    </a:lnTo>
                    <a:lnTo>
                      <a:pt x="273" y="232"/>
                    </a:lnTo>
                    <a:lnTo>
                      <a:pt x="281" y="224"/>
                    </a:lnTo>
                    <a:lnTo>
                      <a:pt x="288" y="215"/>
                    </a:lnTo>
                    <a:lnTo>
                      <a:pt x="294" y="206"/>
                    </a:lnTo>
                    <a:lnTo>
                      <a:pt x="299" y="196"/>
                    </a:lnTo>
                    <a:lnTo>
                      <a:pt x="304" y="186"/>
                    </a:lnTo>
                    <a:lnTo>
                      <a:pt x="307" y="175"/>
                    </a:lnTo>
                    <a:lnTo>
                      <a:pt x="309" y="163"/>
                    </a:lnTo>
                    <a:lnTo>
                      <a:pt x="311" y="151"/>
                    </a:lnTo>
                    <a:lnTo>
                      <a:pt x="311" y="138"/>
                    </a:lnTo>
                    <a:lnTo>
                      <a:pt x="311" y="125"/>
                    </a:lnTo>
                    <a:lnTo>
                      <a:pt x="309" y="112"/>
                    </a:lnTo>
                    <a:lnTo>
                      <a:pt x="307" y="101"/>
                    </a:lnTo>
                    <a:lnTo>
                      <a:pt x="304" y="90"/>
                    </a:lnTo>
                    <a:lnTo>
                      <a:pt x="299" y="80"/>
                    </a:lnTo>
                    <a:lnTo>
                      <a:pt x="294" y="70"/>
                    </a:lnTo>
                    <a:lnTo>
                      <a:pt x="288" y="60"/>
                    </a:lnTo>
                    <a:lnTo>
                      <a:pt x="281" y="52"/>
                    </a:lnTo>
                    <a:lnTo>
                      <a:pt x="273" y="43"/>
                    </a:lnTo>
                    <a:lnTo>
                      <a:pt x="266" y="36"/>
                    </a:lnTo>
                    <a:lnTo>
                      <a:pt x="257" y="29"/>
                    </a:lnTo>
                    <a:lnTo>
                      <a:pt x="247" y="23"/>
                    </a:lnTo>
                    <a:lnTo>
                      <a:pt x="236" y="18"/>
                    </a:lnTo>
                    <a:lnTo>
                      <a:pt x="226" y="13"/>
                    </a:lnTo>
                    <a:lnTo>
                      <a:pt x="215" y="9"/>
                    </a:lnTo>
                    <a:lnTo>
                      <a:pt x="204" y="6"/>
                    </a:lnTo>
                    <a:lnTo>
                      <a:pt x="193" y="4"/>
                    </a:lnTo>
                    <a:lnTo>
                      <a:pt x="181" y="1"/>
                    </a:lnTo>
                    <a:lnTo>
                      <a:pt x="168" y="0"/>
                    </a:lnTo>
                    <a:lnTo>
                      <a:pt x="156" y="0"/>
                    </a:lnTo>
                    <a:close/>
                    <a:moveTo>
                      <a:pt x="156" y="80"/>
                    </a:moveTo>
                    <a:lnTo>
                      <a:pt x="165" y="80"/>
                    </a:lnTo>
                    <a:lnTo>
                      <a:pt x="174" y="82"/>
                    </a:lnTo>
                    <a:lnTo>
                      <a:pt x="181" y="84"/>
                    </a:lnTo>
                    <a:lnTo>
                      <a:pt x="188" y="88"/>
                    </a:lnTo>
                    <a:lnTo>
                      <a:pt x="194" y="92"/>
                    </a:lnTo>
                    <a:lnTo>
                      <a:pt x="200" y="97"/>
                    </a:lnTo>
                    <a:lnTo>
                      <a:pt x="204" y="102"/>
                    </a:lnTo>
                    <a:lnTo>
                      <a:pt x="209" y="109"/>
                    </a:lnTo>
                    <a:lnTo>
                      <a:pt x="211" y="116"/>
                    </a:lnTo>
                    <a:lnTo>
                      <a:pt x="213" y="122"/>
                    </a:lnTo>
                    <a:lnTo>
                      <a:pt x="214" y="130"/>
                    </a:lnTo>
                    <a:lnTo>
                      <a:pt x="215" y="138"/>
                    </a:lnTo>
                    <a:lnTo>
                      <a:pt x="214" y="146"/>
                    </a:lnTo>
                    <a:lnTo>
                      <a:pt x="213" y="154"/>
                    </a:lnTo>
                    <a:lnTo>
                      <a:pt x="211" y="160"/>
                    </a:lnTo>
                    <a:lnTo>
                      <a:pt x="209" y="167"/>
                    </a:lnTo>
                    <a:lnTo>
                      <a:pt x="204" y="174"/>
                    </a:lnTo>
                    <a:lnTo>
                      <a:pt x="200" y="179"/>
                    </a:lnTo>
                    <a:lnTo>
                      <a:pt x="194" y="184"/>
                    </a:lnTo>
                    <a:lnTo>
                      <a:pt x="188" y="188"/>
                    </a:lnTo>
                    <a:lnTo>
                      <a:pt x="181" y="192"/>
                    </a:lnTo>
                    <a:lnTo>
                      <a:pt x="174" y="194"/>
                    </a:lnTo>
                    <a:lnTo>
                      <a:pt x="165" y="195"/>
                    </a:lnTo>
                    <a:lnTo>
                      <a:pt x="156" y="196"/>
                    </a:lnTo>
                    <a:lnTo>
                      <a:pt x="147" y="195"/>
                    </a:lnTo>
                    <a:lnTo>
                      <a:pt x="139" y="194"/>
                    </a:lnTo>
                    <a:lnTo>
                      <a:pt x="131" y="192"/>
                    </a:lnTo>
                    <a:lnTo>
                      <a:pt x="125" y="188"/>
                    </a:lnTo>
                    <a:lnTo>
                      <a:pt x="118" y="184"/>
                    </a:lnTo>
                    <a:lnTo>
                      <a:pt x="112" y="179"/>
                    </a:lnTo>
                    <a:lnTo>
                      <a:pt x="108" y="174"/>
                    </a:lnTo>
                    <a:lnTo>
                      <a:pt x="104" y="167"/>
                    </a:lnTo>
                    <a:lnTo>
                      <a:pt x="101" y="160"/>
                    </a:lnTo>
                    <a:lnTo>
                      <a:pt x="99" y="154"/>
                    </a:lnTo>
                    <a:lnTo>
                      <a:pt x="98" y="146"/>
                    </a:lnTo>
                    <a:lnTo>
                      <a:pt x="97" y="138"/>
                    </a:lnTo>
                    <a:lnTo>
                      <a:pt x="98" y="130"/>
                    </a:lnTo>
                    <a:lnTo>
                      <a:pt x="99" y="122"/>
                    </a:lnTo>
                    <a:lnTo>
                      <a:pt x="101" y="116"/>
                    </a:lnTo>
                    <a:lnTo>
                      <a:pt x="104" y="109"/>
                    </a:lnTo>
                    <a:lnTo>
                      <a:pt x="108" y="102"/>
                    </a:lnTo>
                    <a:lnTo>
                      <a:pt x="112" y="97"/>
                    </a:lnTo>
                    <a:lnTo>
                      <a:pt x="118" y="92"/>
                    </a:lnTo>
                    <a:lnTo>
                      <a:pt x="125" y="88"/>
                    </a:lnTo>
                    <a:lnTo>
                      <a:pt x="131" y="84"/>
                    </a:lnTo>
                    <a:lnTo>
                      <a:pt x="139" y="82"/>
                    </a:lnTo>
                    <a:lnTo>
                      <a:pt x="147"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2" name="Rectangle 50"/>
              <p:cNvSpPr>
                <a:spLocks noChangeArrowheads="1"/>
              </p:cNvSpPr>
              <p:nvPr/>
            </p:nvSpPr>
            <p:spPr bwMode="auto">
              <a:xfrm>
                <a:off x="4296800" y="648177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3" name="Freeform 51"/>
              <p:cNvSpPr>
                <a:spLocks/>
              </p:cNvSpPr>
              <p:nvPr/>
            </p:nvSpPr>
            <p:spPr bwMode="auto">
              <a:xfrm>
                <a:off x="4336488" y="6481775"/>
                <a:ext cx="85725" cy="111125"/>
              </a:xfrm>
              <a:custGeom>
                <a:avLst/>
                <a:gdLst>
                  <a:gd name="T0" fmla="*/ 24569 w 321"/>
                  <a:gd name="T1" fmla="*/ 0 h 418"/>
                  <a:gd name="T2" fmla="*/ 0 w 321"/>
                  <a:gd name="T3" fmla="*/ 0 h 418"/>
                  <a:gd name="T4" fmla="*/ 0 w 321"/>
                  <a:gd name="T5" fmla="*/ 111125 h 418"/>
                  <a:gd name="T6" fmla="*/ 24569 w 321"/>
                  <a:gd name="T7" fmla="*/ 111125 h 418"/>
                  <a:gd name="T8" fmla="*/ 24569 w 321"/>
                  <a:gd name="T9" fmla="*/ 83211 h 418"/>
                  <a:gd name="T10" fmla="*/ 51542 w 321"/>
                  <a:gd name="T11" fmla="*/ 111125 h 418"/>
                  <a:gd name="T12" fmla="*/ 85725 w 321"/>
                  <a:gd name="T13" fmla="*/ 111125 h 418"/>
                  <a:gd name="T14" fmla="*/ 49138 w 321"/>
                  <a:gd name="T15" fmla="*/ 74172 h 418"/>
                  <a:gd name="T16" fmla="*/ 83321 w 321"/>
                  <a:gd name="T17" fmla="*/ 42270 h 418"/>
                  <a:gd name="T18" fmla="*/ 49939 w 321"/>
                  <a:gd name="T19" fmla="*/ 42270 h 418"/>
                  <a:gd name="T20" fmla="*/ 24569 w 321"/>
                  <a:gd name="T21" fmla="*/ 67260 h 418"/>
                  <a:gd name="T22" fmla="*/ 24569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418">
                    <a:moveTo>
                      <a:pt x="92" y="0"/>
                    </a:moveTo>
                    <a:lnTo>
                      <a:pt x="0" y="0"/>
                    </a:lnTo>
                    <a:lnTo>
                      <a:pt x="0" y="418"/>
                    </a:lnTo>
                    <a:lnTo>
                      <a:pt x="92" y="418"/>
                    </a:lnTo>
                    <a:lnTo>
                      <a:pt x="92" y="313"/>
                    </a:lnTo>
                    <a:lnTo>
                      <a:pt x="193" y="418"/>
                    </a:lnTo>
                    <a:lnTo>
                      <a:pt x="321" y="418"/>
                    </a:lnTo>
                    <a:lnTo>
                      <a:pt x="184" y="279"/>
                    </a:lnTo>
                    <a:lnTo>
                      <a:pt x="312" y="159"/>
                    </a:lnTo>
                    <a:lnTo>
                      <a:pt x="187" y="159"/>
                    </a:lnTo>
                    <a:lnTo>
                      <a:pt x="92" y="253"/>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4" name="Freeform 52"/>
              <p:cNvSpPr>
                <a:spLocks/>
              </p:cNvSpPr>
              <p:nvPr/>
            </p:nvSpPr>
            <p:spPr bwMode="auto">
              <a:xfrm>
                <a:off x="4423800" y="6521463"/>
                <a:ext cx="60325" cy="73025"/>
              </a:xfrm>
              <a:custGeom>
                <a:avLst/>
                <a:gdLst>
                  <a:gd name="T0" fmla="*/ 55520 w 226"/>
                  <a:gd name="T1" fmla="*/ 3440 h 276"/>
                  <a:gd name="T2" fmla="*/ 49915 w 226"/>
                  <a:gd name="T3" fmla="*/ 1588 h 276"/>
                  <a:gd name="T4" fmla="*/ 44310 w 226"/>
                  <a:gd name="T5" fmla="*/ 794 h 276"/>
                  <a:gd name="T6" fmla="*/ 38704 w 226"/>
                  <a:gd name="T7" fmla="*/ 0 h 276"/>
                  <a:gd name="T8" fmla="*/ 33099 w 226"/>
                  <a:gd name="T9" fmla="*/ 0 h 276"/>
                  <a:gd name="T10" fmla="*/ 28828 w 226"/>
                  <a:gd name="T11" fmla="*/ 265 h 276"/>
                  <a:gd name="T12" fmla="*/ 22422 w 226"/>
                  <a:gd name="T13" fmla="*/ 2117 h 276"/>
                  <a:gd name="T14" fmla="*/ 16549 w 226"/>
                  <a:gd name="T15" fmla="*/ 4763 h 276"/>
                  <a:gd name="T16" fmla="*/ 13079 w 226"/>
                  <a:gd name="T17" fmla="*/ 7144 h 276"/>
                  <a:gd name="T18" fmla="*/ 10143 w 226"/>
                  <a:gd name="T19" fmla="*/ 9790 h 276"/>
                  <a:gd name="T20" fmla="*/ 7741 w 226"/>
                  <a:gd name="T21" fmla="*/ 13494 h 276"/>
                  <a:gd name="T22" fmla="*/ 6139 w 226"/>
                  <a:gd name="T23" fmla="*/ 17198 h 276"/>
                  <a:gd name="T24" fmla="*/ 5338 w 226"/>
                  <a:gd name="T25" fmla="*/ 21696 h 276"/>
                  <a:gd name="T26" fmla="*/ 5338 w 226"/>
                  <a:gd name="T27" fmla="*/ 26458 h 276"/>
                  <a:gd name="T28" fmla="*/ 6139 w 226"/>
                  <a:gd name="T29" fmla="*/ 30427 h 276"/>
                  <a:gd name="T30" fmla="*/ 7207 w 226"/>
                  <a:gd name="T31" fmla="*/ 33602 h 276"/>
                  <a:gd name="T32" fmla="*/ 9075 w 226"/>
                  <a:gd name="T33" fmla="*/ 35983 h 276"/>
                  <a:gd name="T34" fmla="*/ 12279 w 226"/>
                  <a:gd name="T35" fmla="*/ 38894 h 276"/>
                  <a:gd name="T36" fmla="*/ 17617 w 226"/>
                  <a:gd name="T37" fmla="*/ 41540 h 276"/>
                  <a:gd name="T38" fmla="*/ 23222 w 226"/>
                  <a:gd name="T39" fmla="*/ 43127 h 276"/>
                  <a:gd name="T40" fmla="*/ 28828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4166 w 226"/>
                  <a:gd name="T51" fmla="*/ 53181 h 276"/>
                  <a:gd name="T52" fmla="*/ 32031 w 226"/>
                  <a:gd name="T53" fmla="*/ 54240 h 276"/>
                  <a:gd name="T54" fmla="*/ 29362 w 226"/>
                  <a:gd name="T55" fmla="*/ 54769 h 276"/>
                  <a:gd name="T56" fmla="*/ 24824 w 226"/>
                  <a:gd name="T57" fmla="*/ 54769 h 276"/>
                  <a:gd name="T58" fmla="*/ 17884 w 226"/>
                  <a:gd name="T59" fmla="*/ 52917 h 276"/>
                  <a:gd name="T60" fmla="*/ 11745 w 226"/>
                  <a:gd name="T61" fmla="*/ 49742 h 276"/>
                  <a:gd name="T62" fmla="*/ 0 w 226"/>
                  <a:gd name="T63" fmla="*/ 65088 h 276"/>
                  <a:gd name="T64" fmla="*/ 6406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321 w 226"/>
                  <a:gd name="T83" fmla="*/ 60854 h 276"/>
                  <a:gd name="T84" fmla="*/ 58457 w 226"/>
                  <a:gd name="T85" fmla="*/ 56885 h 276"/>
                  <a:gd name="T86" fmla="*/ 59791 w 226"/>
                  <a:gd name="T87" fmla="*/ 52388 h 276"/>
                  <a:gd name="T88" fmla="*/ 60325 w 226"/>
                  <a:gd name="T89" fmla="*/ 47360 h 276"/>
                  <a:gd name="T90" fmla="*/ 59524 w 226"/>
                  <a:gd name="T91" fmla="*/ 41804 h 276"/>
                  <a:gd name="T92" fmla="*/ 57656 w 226"/>
                  <a:gd name="T93" fmla="*/ 37042 h 276"/>
                  <a:gd name="T94" fmla="*/ 54720 w 226"/>
                  <a:gd name="T95" fmla="*/ 33602 h 276"/>
                  <a:gd name="T96" fmla="*/ 50449 w 226"/>
                  <a:gd name="T97" fmla="*/ 30692 h 276"/>
                  <a:gd name="T98" fmla="*/ 45644 w 226"/>
                  <a:gd name="T99" fmla="*/ 28575 h 276"/>
                  <a:gd name="T100" fmla="*/ 40306 w 226"/>
                  <a:gd name="T101" fmla="*/ 27252 h 276"/>
                  <a:gd name="T102" fmla="*/ 37103 w 226"/>
                  <a:gd name="T103" fmla="*/ 26723 h 276"/>
                  <a:gd name="T104" fmla="*/ 33366 w 226"/>
                  <a:gd name="T105" fmla="*/ 25665 h 276"/>
                  <a:gd name="T106" fmla="*/ 30429 w 226"/>
                  <a:gd name="T107" fmla="*/ 24077 h 276"/>
                  <a:gd name="T108" fmla="*/ 29629 w 226"/>
                  <a:gd name="T109" fmla="*/ 23019 h 276"/>
                  <a:gd name="T110" fmla="*/ 29362 w 226"/>
                  <a:gd name="T111" fmla="*/ 21167 h 276"/>
                  <a:gd name="T112" fmla="*/ 29896 w 226"/>
                  <a:gd name="T113" fmla="*/ 19050 h 276"/>
                  <a:gd name="T114" fmla="*/ 32031 w 226"/>
                  <a:gd name="T115" fmla="*/ 17463 h 276"/>
                  <a:gd name="T116" fmla="*/ 34433 w 226"/>
                  <a:gd name="T117" fmla="*/ 16669 h 276"/>
                  <a:gd name="T118" fmla="*/ 36836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7" y="4"/>
                    </a:lnTo>
                    <a:lnTo>
                      <a:pt x="166" y="3"/>
                    </a:lnTo>
                    <a:lnTo>
                      <a:pt x="155" y="0"/>
                    </a:lnTo>
                    <a:lnTo>
                      <a:pt x="145" y="0"/>
                    </a:lnTo>
                    <a:lnTo>
                      <a:pt x="133" y="0"/>
                    </a:lnTo>
                    <a:lnTo>
                      <a:pt x="124" y="0"/>
                    </a:lnTo>
                    <a:lnTo>
                      <a:pt x="117" y="0"/>
                    </a:lnTo>
                    <a:lnTo>
                      <a:pt x="108" y="1"/>
                    </a:lnTo>
                    <a:lnTo>
                      <a:pt x="100" y="4"/>
                    </a:lnTo>
                    <a:lnTo>
                      <a:pt x="84" y="8"/>
                    </a:lnTo>
                    <a:lnTo>
                      <a:pt x="68" y="14"/>
                    </a:lnTo>
                    <a:lnTo>
                      <a:pt x="62" y="18"/>
                    </a:lnTo>
                    <a:lnTo>
                      <a:pt x="55" y="22"/>
                    </a:lnTo>
                    <a:lnTo>
                      <a:pt x="49" y="27"/>
                    </a:lnTo>
                    <a:lnTo>
                      <a:pt x="43" y="32"/>
                    </a:lnTo>
                    <a:lnTo>
                      <a:pt x="38" y="37"/>
                    </a:lnTo>
                    <a:lnTo>
                      <a:pt x="34" y="44"/>
                    </a:lnTo>
                    <a:lnTo>
                      <a:pt x="29" y="51"/>
                    </a:lnTo>
                    <a:lnTo>
                      <a:pt x="26" y="57"/>
                    </a:lnTo>
                    <a:lnTo>
                      <a:pt x="23" y="65"/>
                    </a:lnTo>
                    <a:lnTo>
                      <a:pt x="21" y="74"/>
                    </a:lnTo>
                    <a:lnTo>
                      <a:pt x="20" y="82"/>
                    </a:lnTo>
                    <a:lnTo>
                      <a:pt x="19" y="92"/>
                    </a:lnTo>
                    <a:lnTo>
                      <a:pt x="20" y="100"/>
                    </a:lnTo>
                    <a:lnTo>
                      <a:pt x="20" y="108"/>
                    </a:lnTo>
                    <a:lnTo>
                      <a:pt x="23" y="115"/>
                    </a:lnTo>
                    <a:lnTo>
                      <a:pt x="25" y="121"/>
                    </a:lnTo>
                    <a:lnTo>
                      <a:pt x="27" y="127"/>
                    </a:lnTo>
                    <a:lnTo>
                      <a:pt x="30" y="131"/>
                    </a:lnTo>
                    <a:lnTo>
                      <a:pt x="34" y="136"/>
                    </a:lnTo>
                    <a:lnTo>
                      <a:pt x="37" y="140"/>
                    </a:lnTo>
                    <a:lnTo>
                      <a:pt x="46" y="147"/>
                    </a:lnTo>
                    <a:lnTo>
                      <a:pt x="56" y="153"/>
                    </a:lnTo>
                    <a:lnTo>
                      <a:pt x="66" y="157"/>
                    </a:lnTo>
                    <a:lnTo>
                      <a:pt x="77" y="159"/>
                    </a:lnTo>
                    <a:lnTo>
                      <a:pt x="87" y="163"/>
                    </a:lnTo>
                    <a:lnTo>
                      <a:pt x="98" y="165"/>
                    </a:lnTo>
                    <a:lnTo>
                      <a:pt x="108" y="167"/>
                    </a:lnTo>
                    <a:lnTo>
                      <a:pt x="117" y="169"/>
                    </a:lnTo>
                    <a:lnTo>
                      <a:pt x="123" y="173"/>
                    </a:lnTo>
                    <a:lnTo>
                      <a:pt x="129" y="176"/>
                    </a:lnTo>
                    <a:lnTo>
                      <a:pt x="131" y="179"/>
                    </a:lnTo>
                    <a:lnTo>
                      <a:pt x="133" y="182"/>
                    </a:lnTo>
                    <a:lnTo>
                      <a:pt x="134" y="185"/>
                    </a:lnTo>
                    <a:lnTo>
                      <a:pt x="134" y="188"/>
                    </a:lnTo>
                    <a:lnTo>
                      <a:pt x="133" y="193"/>
                    </a:lnTo>
                    <a:lnTo>
                      <a:pt x="131" y="197"/>
                    </a:lnTo>
                    <a:lnTo>
                      <a:pt x="128" y="201"/>
                    </a:lnTo>
                    <a:lnTo>
                      <a:pt x="124" y="204"/>
                    </a:lnTo>
                    <a:lnTo>
                      <a:pt x="120" y="205"/>
                    </a:lnTo>
                    <a:lnTo>
                      <a:pt x="115" y="207"/>
                    </a:lnTo>
                    <a:lnTo>
                      <a:pt x="110" y="207"/>
                    </a:lnTo>
                    <a:lnTo>
                      <a:pt x="105" y="209"/>
                    </a:lnTo>
                    <a:lnTo>
                      <a:pt x="93" y="207"/>
                    </a:lnTo>
                    <a:lnTo>
                      <a:pt x="81" y="204"/>
                    </a:lnTo>
                    <a:lnTo>
                      <a:pt x="67" y="200"/>
                    </a:lnTo>
                    <a:lnTo>
                      <a:pt x="55" y="194"/>
                    </a:lnTo>
                    <a:lnTo>
                      <a:pt x="44" y="188"/>
                    </a:lnTo>
                    <a:lnTo>
                      <a:pt x="33" y="182"/>
                    </a:lnTo>
                    <a:lnTo>
                      <a:pt x="0" y="246"/>
                    </a:lnTo>
                    <a:lnTo>
                      <a:pt x="11" y="252"/>
                    </a:lnTo>
                    <a:lnTo>
                      <a:pt x="24" y="259"/>
                    </a:lnTo>
                    <a:lnTo>
                      <a:pt x="37" y="263"/>
                    </a:lnTo>
                    <a:lnTo>
                      <a:pt x="49" y="268"/>
                    </a:lnTo>
                    <a:lnTo>
                      <a:pt x="63" y="271"/>
                    </a:lnTo>
                    <a:lnTo>
                      <a:pt x="76" y="274"/>
                    </a:lnTo>
                    <a:lnTo>
                      <a:pt x="91" y="275"/>
                    </a:lnTo>
                    <a:lnTo>
                      <a:pt x="104" y="276"/>
                    </a:lnTo>
                    <a:lnTo>
                      <a:pt x="113" y="276"/>
                    </a:lnTo>
                    <a:lnTo>
                      <a:pt x="122" y="275"/>
                    </a:lnTo>
                    <a:lnTo>
                      <a:pt x="131" y="274"/>
                    </a:lnTo>
                    <a:lnTo>
                      <a:pt x="140" y="272"/>
                    </a:lnTo>
                    <a:lnTo>
                      <a:pt x="157" y="268"/>
                    </a:lnTo>
                    <a:lnTo>
                      <a:pt x="172" y="261"/>
                    </a:lnTo>
                    <a:lnTo>
                      <a:pt x="180" y="258"/>
                    </a:lnTo>
                    <a:lnTo>
                      <a:pt x="187" y="253"/>
                    </a:lnTo>
                    <a:lnTo>
                      <a:pt x="194" y="248"/>
                    </a:lnTo>
                    <a:lnTo>
                      <a:pt x="200" y="242"/>
                    </a:lnTo>
                    <a:lnTo>
                      <a:pt x="206" y="237"/>
                    </a:lnTo>
                    <a:lnTo>
                      <a:pt x="211" y="230"/>
                    </a:lnTo>
                    <a:lnTo>
                      <a:pt x="215" y="223"/>
                    </a:lnTo>
                    <a:lnTo>
                      <a:pt x="219" y="215"/>
                    </a:lnTo>
                    <a:lnTo>
                      <a:pt x="222" y="207"/>
                    </a:lnTo>
                    <a:lnTo>
                      <a:pt x="224" y="198"/>
                    </a:lnTo>
                    <a:lnTo>
                      <a:pt x="225" y="190"/>
                    </a:lnTo>
                    <a:lnTo>
                      <a:pt x="226" y="179"/>
                    </a:lnTo>
                    <a:lnTo>
                      <a:pt x="225" y="168"/>
                    </a:lnTo>
                    <a:lnTo>
                      <a:pt x="223" y="158"/>
                    </a:lnTo>
                    <a:lnTo>
                      <a:pt x="221" y="148"/>
                    </a:lnTo>
                    <a:lnTo>
                      <a:pt x="216" y="140"/>
                    </a:lnTo>
                    <a:lnTo>
                      <a:pt x="211" y="132"/>
                    </a:lnTo>
                    <a:lnTo>
                      <a:pt x="205" y="127"/>
                    </a:lnTo>
                    <a:lnTo>
                      <a:pt x="197" y="120"/>
                    </a:lnTo>
                    <a:lnTo>
                      <a:pt x="189" y="116"/>
                    </a:lnTo>
                    <a:lnTo>
                      <a:pt x="180" y="111"/>
                    </a:lnTo>
                    <a:lnTo>
                      <a:pt x="171" y="108"/>
                    </a:lnTo>
                    <a:lnTo>
                      <a:pt x="161" y="106"/>
                    </a:lnTo>
                    <a:lnTo>
                      <a:pt x="151" y="103"/>
                    </a:lnTo>
                    <a:lnTo>
                      <a:pt x="146" y="102"/>
                    </a:lnTo>
                    <a:lnTo>
                      <a:pt x="139" y="101"/>
                    </a:lnTo>
                    <a:lnTo>
                      <a:pt x="132" y="99"/>
                    </a:lnTo>
                    <a:lnTo>
                      <a:pt x="125" y="97"/>
                    </a:lnTo>
                    <a:lnTo>
                      <a:pt x="120" y="94"/>
                    </a:lnTo>
                    <a:lnTo>
                      <a:pt x="114" y="91"/>
                    </a:lnTo>
                    <a:lnTo>
                      <a:pt x="112" y="89"/>
                    </a:lnTo>
                    <a:lnTo>
                      <a:pt x="111" y="87"/>
                    </a:lnTo>
                    <a:lnTo>
                      <a:pt x="110" y="83"/>
                    </a:lnTo>
                    <a:lnTo>
                      <a:pt x="110" y="80"/>
                    </a:lnTo>
                    <a:lnTo>
                      <a:pt x="111" y="75"/>
                    </a:lnTo>
                    <a:lnTo>
                      <a:pt x="112" y="72"/>
                    </a:lnTo>
                    <a:lnTo>
                      <a:pt x="115" y="69"/>
                    </a:lnTo>
                    <a:lnTo>
                      <a:pt x="120" y="66"/>
                    </a:lnTo>
                    <a:lnTo>
                      <a:pt x="124" y="64"/>
                    </a:lnTo>
                    <a:lnTo>
                      <a:pt x="129" y="63"/>
                    </a:lnTo>
                    <a:lnTo>
                      <a:pt x="134" y="63"/>
                    </a:lnTo>
                    <a:lnTo>
                      <a:pt x="138" y="63"/>
                    </a:lnTo>
                    <a:lnTo>
                      <a:pt x="147" y="63"/>
                    </a:lnTo>
                    <a:lnTo>
                      <a:pt x="155" y="64"/>
                    </a:lnTo>
                    <a:lnTo>
                      <a:pt x="164"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5" name="Freeform 53"/>
              <p:cNvSpPr>
                <a:spLocks/>
              </p:cNvSpPr>
              <p:nvPr/>
            </p:nvSpPr>
            <p:spPr bwMode="auto">
              <a:xfrm>
                <a:off x="4492063" y="6521463"/>
                <a:ext cx="60325" cy="73025"/>
              </a:xfrm>
              <a:custGeom>
                <a:avLst/>
                <a:gdLst>
                  <a:gd name="T0" fmla="*/ 55520 w 226"/>
                  <a:gd name="T1" fmla="*/ 3440 h 276"/>
                  <a:gd name="T2" fmla="*/ 49915 w 226"/>
                  <a:gd name="T3" fmla="*/ 1588 h 276"/>
                  <a:gd name="T4" fmla="*/ 44043 w 226"/>
                  <a:gd name="T5" fmla="*/ 794 h 276"/>
                  <a:gd name="T6" fmla="*/ 38437 w 226"/>
                  <a:gd name="T7" fmla="*/ 0 h 276"/>
                  <a:gd name="T8" fmla="*/ 33099 w 226"/>
                  <a:gd name="T9" fmla="*/ 0 h 276"/>
                  <a:gd name="T10" fmla="*/ 28561 w 226"/>
                  <a:gd name="T11" fmla="*/ 265 h 276"/>
                  <a:gd name="T12" fmla="*/ 22422 w 226"/>
                  <a:gd name="T13" fmla="*/ 2117 h 276"/>
                  <a:gd name="T14" fmla="*/ 16282 w 226"/>
                  <a:gd name="T15" fmla="*/ 4763 h 276"/>
                  <a:gd name="T16" fmla="*/ 13079 w 226"/>
                  <a:gd name="T17" fmla="*/ 7144 h 276"/>
                  <a:gd name="T18" fmla="*/ 10143 w 226"/>
                  <a:gd name="T19" fmla="*/ 9790 h 276"/>
                  <a:gd name="T20" fmla="*/ 7741 w 226"/>
                  <a:gd name="T21" fmla="*/ 13494 h 276"/>
                  <a:gd name="T22" fmla="*/ 5872 w 226"/>
                  <a:gd name="T23" fmla="*/ 17198 h 276"/>
                  <a:gd name="T24" fmla="*/ 5338 w 226"/>
                  <a:gd name="T25" fmla="*/ 21696 h 276"/>
                  <a:gd name="T26" fmla="*/ 5072 w 226"/>
                  <a:gd name="T27" fmla="*/ 26458 h 276"/>
                  <a:gd name="T28" fmla="*/ 5872 w 226"/>
                  <a:gd name="T29" fmla="*/ 30427 h 276"/>
                  <a:gd name="T30" fmla="*/ 6940 w 226"/>
                  <a:gd name="T31" fmla="*/ 33602 h 276"/>
                  <a:gd name="T32" fmla="*/ 8809 w 226"/>
                  <a:gd name="T33" fmla="*/ 35983 h 276"/>
                  <a:gd name="T34" fmla="*/ 12279 w 226"/>
                  <a:gd name="T35" fmla="*/ 38894 h 276"/>
                  <a:gd name="T36" fmla="*/ 17617 w 226"/>
                  <a:gd name="T37" fmla="*/ 41540 h 276"/>
                  <a:gd name="T38" fmla="*/ 23222 w 226"/>
                  <a:gd name="T39" fmla="*/ 43127 h 276"/>
                  <a:gd name="T40" fmla="*/ 28561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3899 w 226"/>
                  <a:gd name="T51" fmla="*/ 53181 h 276"/>
                  <a:gd name="T52" fmla="*/ 31764 w 226"/>
                  <a:gd name="T53" fmla="*/ 54240 h 276"/>
                  <a:gd name="T54" fmla="*/ 29095 w 226"/>
                  <a:gd name="T55" fmla="*/ 54769 h 276"/>
                  <a:gd name="T56" fmla="*/ 24824 w 226"/>
                  <a:gd name="T57" fmla="*/ 54769 h 276"/>
                  <a:gd name="T58" fmla="*/ 17884 w 226"/>
                  <a:gd name="T59" fmla="*/ 52917 h 276"/>
                  <a:gd name="T60" fmla="*/ 11478 w 226"/>
                  <a:gd name="T61" fmla="*/ 49742 h 276"/>
                  <a:gd name="T62" fmla="*/ 0 w 226"/>
                  <a:gd name="T63" fmla="*/ 65088 h 276"/>
                  <a:gd name="T64" fmla="*/ 6139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054 w 226"/>
                  <a:gd name="T83" fmla="*/ 60854 h 276"/>
                  <a:gd name="T84" fmla="*/ 58457 w 226"/>
                  <a:gd name="T85" fmla="*/ 56885 h 276"/>
                  <a:gd name="T86" fmla="*/ 59524 w 226"/>
                  <a:gd name="T87" fmla="*/ 52388 h 276"/>
                  <a:gd name="T88" fmla="*/ 60325 w 226"/>
                  <a:gd name="T89" fmla="*/ 47360 h 276"/>
                  <a:gd name="T90" fmla="*/ 59257 w 226"/>
                  <a:gd name="T91" fmla="*/ 41804 h 276"/>
                  <a:gd name="T92" fmla="*/ 57656 w 226"/>
                  <a:gd name="T93" fmla="*/ 37042 h 276"/>
                  <a:gd name="T94" fmla="*/ 54453 w 226"/>
                  <a:gd name="T95" fmla="*/ 33602 h 276"/>
                  <a:gd name="T96" fmla="*/ 50449 w 226"/>
                  <a:gd name="T97" fmla="*/ 30692 h 276"/>
                  <a:gd name="T98" fmla="*/ 45644 w 226"/>
                  <a:gd name="T99" fmla="*/ 28575 h 276"/>
                  <a:gd name="T100" fmla="*/ 40306 w 226"/>
                  <a:gd name="T101" fmla="*/ 27252 h 276"/>
                  <a:gd name="T102" fmla="*/ 36836 w 226"/>
                  <a:gd name="T103" fmla="*/ 26723 h 276"/>
                  <a:gd name="T104" fmla="*/ 33366 w 226"/>
                  <a:gd name="T105" fmla="*/ 25665 h 276"/>
                  <a:gd name="T106" fmla="*/ 30429 w 226"/>
                  <a:gd name="T107" fmla="*/ 24077 h 276"/>
                  <a:gd name="T108" fmla="*/ 29362 w 226"/>
                  <a:gd name="T109" fmla="*/ 23019 h 276"/>
                  <a:gd name="T110" fmla="*/ 29095 w 226"/>
                  <a:gd name="T111" fmla="*/ 21167 h 276"/>
                  <a:gd name="T112" fmla="*/ 29896 w 226"/>
                  <a:gd name="T113" fmla="*/ 19050 h 276"/>
                  <a:gd name="T114" fmla="*/ 31764 w 226"/>
                  <a:gd name="T115" fmla="*/ 17463 h 276"/>
                  <a:gd name="T116" fmla="*/ 34166 w 226"/>
                  <a:gd name="T117" fmla="*/ 16669 h 276"/>
                  <a:gd name="T118" fmla="*/ 36569 w 226"/>
                  <a:gd name="T119" fmla="*/ 16669 h 276"/>
                  <a:gd name="T120" fmla="*/ 41106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6" y="4"/>
                    </a:lnTo>
                    <a:lnTo>
                      <a:pt x="165" y="3"/>
                    </a:lnTo>
                    <a:lnTo>
                      <a:pt x="154" y="0"/>
                    </a:lnTo>
                    <a:lnTo>
                      <a:pt x="144" y="0"/>
                    </a:lnTo>
                    <a:lnTo>
                      <a:pt x="133" y="0"/>
                    </a:lnTo>
                    <a:lnTo>
                      <a:pt x="124" y="0"/>
                    </a:lnTo>
                    <a:lnTo>
                      <a:pt x="116" y="0"/>
                    </a:lnTo>
                    <a:lnTo>
                      <a:pt x="107" y="1"/>
                    </a:lnTo>
                    <a:lnTo>
                      <a:pt x="99" y="4"/>
                    </a:lnTo>
                    <a:lnTo>
                      <a:pt x="84" y="8"/>
                    </a:lnTo>
                    <a:lnTo>
                      <a:pt x="68" y="14"/>
                    </a:lnTo>
                    <a:lnTo>
                      <a:pt x="61" y="18"/>
                    </a:lnTo>
                    <a:lnTo>
                      <a:pt x="54" y="22"/>
                    </a:lnTo>
                    <a:lnTo>
                      <a:pt x="49" y="27"/>
                    </a:lnTo>
                    <a:lnTo>
                      <a:pt x="42" y="32"/>
                    </a:lnTo>
                    <a:lnTo>
                      <a:pt x="38" y="37"/>
                    </a:lnTo>
                    <a:lnTo>
                      <a:pt x="33" y="44"/>
                    </a:lnTo>
                    <a:lnTo>
                      <a:pt x="29" y="51"/>
                    </a:lnTo>
                    <a:lnTo>
                      <a:pt x="25" y="57"/>
                    </a:lnTo>
                    <a:lnTo>
                      <a:pt x="22" y="65"/>
                    </a:lnTo>
                    <a:lnTo>
                      <a:pt x="21" y="74"/>
                    </a:lnTo>
                    <a:lnTo>
                      <a:pt x="20" y="82"/>
                    </a:lnTo>
                    <a:lnTo>
                      <a:pt x="19" y="92"/>
                    </a:lnTo>
                    <a:lnTo>
                      <a:pt x="19" y="100"/>
                    </a:lnTo>
                    <a:lnTo>
                      <a:pt x="20" y="108"/>
                    </a:lnTo>
                    <a:lnTo>
                      <a:pt x="22" y="115"/>
                    </a:lnTo>
                    <a:lnTo>
                      <a:pt x="24" y="121"/>
                    </a:lnTo>
                    <a:lnTo>
                      <a:pt x="26" y="127"/>
                    </a:lnTo>
                    <a:lnTo>
                      <a:pt x="30" y="131"/>
                    </a:lnTo>
                    <a:lnTo>
                      <a:pt x="33" y="136"/>
                    </a:lnTo>
                    <a:lnTo>
                      <a:pt x="37" y="140"/>
                    </a:lnTo>
                    <a:lnTo>
                      <a:pt x="46" y="147"/>
                    </a:lnTo>
                    <a:lnTo>
                      <a:pt x="56" y="153"/>
                    </a:lnTo>
                    <a:lnTo>
                      <a:pt x="66" y="157"/>
                    </a:lnTo>
                    <a:lnTo>
                      <a:pt x="77" y="159"/>
                    </a:lnTo>
                    <a:lnTo>
                      <a:pt x="87" y="163"/>
                    </a:lnTo>
                    <a:lnTo>
                      <a:pt x="97" y="165"/>
                    </a:lnTo>
                    <a:lnTo>
                      <a:pt x="107" y="167"/>
                    </a:lnTo>
                    <a:lnTo>
                      <a:pt x="116" y="169"/>
                    </a:lnTo>
                    <a:lnTo>
                      <a:pt x="123" y="173"/>
                    </a:lnTo>
                    <a:lnTo>
                      <a:pt x="128" y="176"/>
                    </a:lnTo>
                    <a:lnTo>
                      <a:pt x="131" y="179"/>
                    </a:lnTo>
                    <a:lnTo>
                      <a:pt x="133" y="182"/>
                    </a:lnTo>
                    <a:lnTo>
                      <a:pt x="134" y="185"/>
                    </a:lnTo>
                    <a:lnTo>
                      <a:pt x="134" y="188"/>
                    </a:lnTo>
                    <a:lnTo>
                      <a:pt x="133" y="193"/>
                    </a:lnTo>
                    <a:lnTo>
                      <a:pt x="131" y="197"/>
                    </a:lnTo>
                    <a:lnTo>
                      <a:pt x="127" y="201"/>
                    </a:lnTo>
                    <a:lnTo>
                      <a:pt x="124" y="204"/>
                    </a:lnTo>
                    <a:lnTo>
                      <a:pt x="119" y="205"/>
                    </a:lnTo>
                    <a:lnTo>
                      <a:pt x="115" y="207"/>
                    </a:lnTo>
                    <a:lnTo>
                      <a:pt x="109" y="207"/>
                    </a:lnTo>
                    <a:lnTo>
                      <a:pt x="105" y="209"/>
                    </a:lnTo>
                    <a:lnTo>
                      <a:pt x="93" y="207"/>
                    </a:lnTo>
                    <a:lnTo>
                      <a:pt x="80" y="204"/>
                    </a:lnTo>
                    <a:lnTo>
                      <a:pt x="67" y="200"/>
                    </a:lnTo>
                    <a:lnTo>
                      <a:pt x="54" y="194"/>
                    </a:lnTo>
                    <a:lnTo>
                      <a:pt x="43" y="188"/>
                    </a:lnTo>
                    <a:lnTo>
                      <a:pt x="32" y="182"/>
                    </a:lnTo>
                    <a:lnTo>
                      <a:pt x="0" y="246"/>
                    </a:lnTo>
                    <a:lnTo>
                      <a:pt x="11" y="252"/>
                    </a:lnTo>
                    <a:lnTo>
                      <a:pt x="23" y="259"/>
                    </a:lnTo>
                    <a:lnTo>
                      <a:pt x="37" y="263"/>
                    </a:lnTo>
                    <a:lnTo>
                      <a:pt x="49" y="268"/>
                    </a:lnTo>
                    <a:lnTo>
                      <a:pt x="62" y="271"/>
                    </a:lnTo>
                    <a:lnTo>
                      <a:pt x="76" y="274"/>
                    </a:lnTo>
                    <a:lnTo>
                      <a:pt x="90" y="275"/>
                    </a:lnTo>
                    <a:lnTo>
                      <a:pt x="104" y="276"/>
                    </a:lnTo>
                    <a:lnTo>
                      <a:pt x="113" y="276"/>
                    </a:lnTo>
                    <a:lnTo>
                      <a:pt x="122" y="275"/>
                    </a:lnTo>
                    <a:lnTo>
                      <a:pt x="131" y="274"/>
                    </a:lnTo>
                    <a:lnTo>
                      <a:pt x="140" y="272"/>
                    </a:lnTo>
                    <a:lnTo>
                      <a:pt x="156" y="268"/>
                    </a:lnTo>
                    <a:lnTo>
                      <a:pt x="172" y="261"/>
                    </a:lnTo>
                    <a:lnTo>
                      <a:pt x="180" y="258"/>
                    </a:lnTo>
                    <a:lnTo>
                      <a:pt x="187" y="253"/>
                    </a:lnTo>
                    <a:lnTo>
                      <a:pt x="193" y="248"/>
                    </a:lnTo>
                    <a:lnTo>
                      <a:pt x="200" y="242"/>
                    </a:lnTo>
                    <a:lnTo>
                      <a:pt x="206" y="237"/>
                    </a:lnTo>
                    <a:lnTo>
                      <a:pt x="210" y="230"/>
                    </a:lnTo>
                    <a:lnTo>
                      <a:pt x="214" y="223"/>
                    </a:lnTo>
                    <a:lnTo>
                      <a:pt x="219" y="215"/>
                    </a:lnTo>
                    <a:lnTo>
                      <a:pt x="221" y="207"/>
                    </a:lnTo>
                    <a:lnTo>
                      <a:pt x="223" y="198"/>
                    </a:lnTo>
                    <a:lnTo>
                      <a:pt x="225" y="190"/>
                    </a:lnTo>
                    <a:lnTo>
                      <a:pt x="226" y="179"/>
                    </a:lnTo>
                    <a:lnTo>
                      <a:pt x="225" y="168"/>
                    </a:lnTo>
                    <a:lnTo>
                      <a:pt x="222" y="158"/>
                    </a:lnTo>
                    <a:lnTo>
                      <a:pt x="220" y="148"/>
                    </a:lnTo>
                    <a:lnTo>
                      <a:pt x="216" y="140"/>
                    </a:lnTo>
                    <a:lnTo>
                      <a:pt x="210" y="132"/>
                    </a:lnTo>
                    <a:lnTo>
                      <a:pt x="204" y="127"/>
                    </a:lnTo>
                    <a:lnTo>
                      <a:pt x="197" y="120"/>
                    </a:lnTo>
                    <a:lnTo>
                      <a:pt x="189" y="116"/>
                    </a:lnTo>
                    <a:lnTo>
                      <a:pt x="180" y="111"/>
                    </a:lnTo>
                    <a:lnTo>
                      <a:pt x="171" y="108"/>
                    </a:lnTo>
                    <a:lnTo>
                      <a:pt x="161" y="106"/>
                    </a:lnTo>
                    <a:lnTo>
                      <a:pt x="151" y="103"/>
                    </a:lnTo>
                    <a:lnTo>
                      <a:pt x="145" y="102"/>
                    </a:lnTo>
                    <a:lnTo>
                      <a:pt x="138" y="101"/>
                    </a:lnTo>
                    <a:lnTo>
                      <a:pt x="132" y="99"/>
                    </a:lnTo>
                    <a:lnTo>
                      <a:pt x="125" y="97"/>
                    </a:lnTo>
                    <a:lnTo>
                      <a:pt x="118" y="94"/>
                    </a:lnTo>
                    <a:lnTo>
                      <a:pt x="114" y="91"/>
                    </a:lnTo>
                    <a:lnTo>
                      <a:pt x="112" y="89"/>
                    </a:lnTo>
                    <a:lnTo>
                      <a:pt x="110" y="87"/>
                    </a:lnTo>
                    <a:lnTo>
                      <a:pt x="109" y="83"/>
                    </a:lnTo>
                    <a:lnTo>
                      <a:pt x="109" y="80"/>
                    </a:lnTo>
                    <a:lnTo>
                      <a:pt x="109" y="75"/>
                    </a:lnTo>
                    <a:lnTo>
                      <a:pt x="112" y="72"/>
                    </a:lnTo>
                    <a:lnTo>
                      <a:pt x="115" y="69"/>
                    </a:lnTo>
                    <a:lnTo>
                      <a:pt x="119" y="66"/>
                    </a:lnTo>
                    <a:lnTo>
                      <a:pt x="124" y="64"/>
                    </a:lnTo>
                    <a:lnTo>
                      <a:pt x="128" y="63"/>
                    </a:lnTo>
                    <a:lnTo>
                      <a:pt x="134" y="63"/>
                    </a:lnTo>
                    <a:lnTo>
                      <a:pt x="137" y="63"/>
                    </a:lnTo>
                    <a:lnTo>
                      <a:pt x="146" y="63"/>
                    </a:lnTo>
                    <a:lnTo>
                      <a:pt x="154" y="64"/>
                    </a:lnTo>
                    <a:lnTo>
                      <a:pt x="163"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6" name="Freeform 54"/>
              <p:cNvSpPr>
                <a:spLocks/>
              </p:cNvSpPr>
              <p:nvPr/>
            </p:nvSpPr>
            <p:spPr bwMode="auto">
              <a:xfrm>
                <a:off x="4560325" y="6521463"/>
                <a:ext cx="53975" cy="73025"/>
              </a:xfrm>
              <a:custGeom>
                <a:avLst/>
                <a:gdLst>
                  <a:gd name="T0" fmla="*/ 50289 w 205"/>
                  <a:gd name="T1" fmla="*/ 2117 h 276"/>
                  <a:gd name="T2" fmla="*/ 42390 w 205"/>
                  <a:gd name="T3" fmla="*/ 265 h 276"/>
                  <a:gd name="T4" fmla="*/ 34228 w 205"/>
                  <a:gd name="T5" fmla="*/ 0 h 276"/>
                  <a:gd name="T6" fmla="*/ 26856 w 205"/>
                  <a:gd name="T7" fmla="*/ 1588 h 276"/>
                  <a:gd name="T8" fmla="*/ 19747 w 205"/>
                  <a:gd name="T9" fmla="*/ 4233 h 276"/>
                  <a:gd name="T10" fmla="*/ 13691 w 205"/>
                  <a:gd name="T11" fmla="*/ 8202 h 276"/>
                  <a:gd name="T12" fmla="*/ 8425 w 205"/>
                  <a:gd name="T13" fmla="*/ 12700 h 276"/>
                  <a:gd name="T14" fmla="*/ 4739 w 205"/>
                  <a:gd name="T15" fmla="*/ 18785 h 276"/>
                  <a:gd name="T16" fmla="*/ 1843 w 205"/>
                  <a:gd name="T17" fmla="*/ 25665 h 276"/>
                  <a:gd name="T18" fmla="*/ 263 w 205"/>
                  <a:gd name="T19" fmla="*/ 33338 h 276"/>
                  <a:gd name="T20" fmla="*/ 263 w 205"/>
                  <a:gd name="T21" fmla="*/ 41010 h 276"/>
                  <a:gd name="T22" fmla="*/ 1843 w 205"/>
                  <a:gd name="T23" fmla="*/ 48154 h 276"/>
                  <a:gd name="T24" fmla="*/ 4739 w 205"/>
                  <a:gd name="T25" fmla="*/ 54504 h 276"/>
                  <a:gd name="T26" fmla="*/ 8425 w 205"/>
                  <a:gd name="T27" fmla="*/ 60325 h 276"/>
                  <a:gd name="T28" fmla="*/ 13428 w 205"/>
                  <a:gd name="T29" fmla="*/ 65088 h 276"/>
                  <a:gd name="T30" fmla="*/ 19484 w 205"/>
                  <a:gd name="T31" fmla="*/ 68792 h 276"/>
                  <a:gd name="T32" fmla="*/ 26066 w 205"/>
                  <a:gd name="T33" fmla="*/ 71438 h 276"/>
                  <a:gd name="T34" fmla="*/ 33175 w 205"/>
                  <a:gd name="T35" fmla="*/ 72760 h 276"/>
                  <a:gd name="T36" fmla="*/ 41600 w 205"/>
                  <a:gd name="T37" fmla="*/ 72760 h 276"/>
                  <a:gd name="T38" fmla="*/ 50026 w 205"/>
                  <a:gd name="T39" fmla="*/ 70908 h 276"/>
                  <a:gd name="T40" fmla="*/ 53975 w 205"/>
                  <a:gd name="T41" fmla="*/ 48683 h 276"/>
                  <a:gd name="T42" fmla="*/ 50289 w 205"/>
                  <a:gd name="T43" fmla="*/ 51065 h 276"/>
                  <a:gd name="T44" fmla="*/ 46340 w 205"/>
                  <a:gd name="T45" fmla="*/ 52388 h 276"/>
                  <a:gd name="T46" fmla="*/ 42127 w 205"/>
                  <a:gd name="T47" fmla="*/ 53181 h 276"/>
                  <a:gd name="T48" fmla="*/ 37388 w 205"/>
                  <a:gd name="T49" fmla="*/ 52388 h 276"/>
                  <a:gd name="T50" fmla="*/ 33175 w 205"/>
                  <a:gd name="T51" fmla="*/ 51065 h 276"/>
                  <a:gd name="T52" fmla="*/ 29752 w 205"/>
                  <a:gd name="T53" fmla="*/ 48419 h 276"/>
                  <a:gd name="T54" fmla="*/ 27119 w 205"/>
                  <a:gd name="T55" fmla="*/ 45244 h 276"/>
                  <a:gd name="T56" fmla="*/ 25539 w 205"/>
                  <a:gd name="T57" fmla="*/ 41010 h 276"/>
                  <a:gd name="T58" fmla="*/ 25013 w 205"/>
                  <a:gd name="T59" fmla="*/ 36513 h 276"/>
                  <a:gd name="T60" fmla="*/ 25539 w 205"/>
                  <a:gd name="T61" fmla="*/ 31750 h 276"/>
                  <a:gd name="T62" fmla="*/ 27119 w 205"/>
                  <a:gd name="T63" fmla="*/ 28046 h 276"/>
                  <a:gd name="T64" fmla="*/ 29752 w 205"/>
                  <a:gd name="T65" fmla="*/ 24342 h 276"/>
                  <a:gd name="T66" fmla="*/ 33175 w 205"/>
                  <a:gd name="T67" fmla="*/ 21960 h 276"/>
                  <a:gd name="T68" fmla="*/ 37124 w 205"/>
                  <a:gd name="T69" fmla="*/ 20108 h 276"/>
                  <a:gd name="T70" fmla="*/ 41600 w 205"/>
                  <a:gd name="T71" fmla="*/ 19579 h 276"/>
                  <a:gd name="T72" fmla="*/ 45023 w 205"/>
                  <a:gd name="T73" fmla="*/ 20108 h 276"/>
                  <a:gd name="T74" fmla="*/ 48183 w 205"/>
                  <a:gd name="T75" fmla="*/ 21167 h 276"/>
                  <a:gd name="T76" fmla="*/ 53975 w 205"/>
                  <a:gd name="T77" fmla="*/ 24606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5" h="276">
                    <a:moveTo>
                      <a:pt x="205" y="15"/>
                    </a:moveTo>
                    <a:lnTo>
                      <a:pt x="191" y="8"/>
                    </a:lnTo>
                    <a:lnTo>
                      <a:pt x="176" y="4"/>
                    </a:lnTo>
                    <a:lnTo>
                      <a:pt x="161" y="1"/>
                    </a:lnTo>
                    <a:lnTo>
                      <a:pt x="144" y="0"/>
                    </a:lnTo>
                    <a:lnTo>
                      <a:pt x="130" y="0"/>
                    </a:lnTo>
                    <a:lnTo>
                      <a:pt x="115" y="3"/>
                    </a:lnTo>
                    <a:lnTo>
                      <a:pt x="102" y="6"/>
                    </a:lnTo>
                    <a:lnTo>
                      <a:pt x="88" y="10"/>
                    </a:lnTo>
                    <a:lnTo>
                      <a:pt x="75" y="16"/>
                    </a:lnTo>
                    <a:lnTo>
                      <a:pt x="64" y="23"/>
                    </a:lnTo>
                    <a:lnTo>
                      <a:pt x="52" y="31"/>
                    </a:lnTo>
                    <a:lnTo>
                      <a:pt x="42" y="40"/>
                    </a:lnTo>
                    <a:lnTo>
                      <a:pt x="32" y="48"/>
                    </a:lnTo>
                    <a:lnTo>
                      <a:pt x="25" y="60"/>
                    </a:lnTo>
                    <a:lnTo>
                      <a:pt x="18" y="71"/>
                    </a:lnTo>
                    <a:lnTo>
                      <a:pt x="11" y="83"/>
                    </a:lnTo>
                    <a:lnTo>
                      <a:pt x="7" y="97"/>
                    </a:lnTo>
                    <a:lnTo>
                      <a:pt x="3" y="111"/>
                    </a:lnTo>
                    <a:lnTo>
                      <a:pt x="1" y="126"/>
                    </a:lnTo>
                    <a:lnTo>
                      <a:pt x="0" y="140"/>
                    </a:lnTo>
                    <a:lnTo>
                      <a:pt x="1" y="155"/>
                    </a:lnTo>
                    <a:lnTo>
                      <a:pt x="3" y="169"/>
                    </a:lnTo>
                    <a:lnTo>
                      <a:pt x="7" y="182"/>
                    </a:lnTo>
                    <a:lnTo>
                      <a:pt x="11" y="195"/>
                    </a:lnTo>
                    <a:lnTo>
                      <a:pt x="18" y="206"/>
                    </a:lnTo>
                    <a:lnTo>
                      <a:pt x="25" y="218"/>
                    </a:lnTo>
                    <a:lnTo>
                      <a:pt x="32" y="228"/>
                    </a:lnTo>
                    <a:lnTo>
                      <a:pt x="41" y="238"/>
                    </a:lnTo>
                    <a:lnTo>
                      <a:pt x="51" y="246"/>
                    </a:lnTo>
                    <a:lnTo>
                      <a:pt x="63" y="253"/>
                    </a:lnTo>
                    <a:lnTo>
                      <a:pt x="74" y="260"/>
                    </a:lnTo>
                    <a:lnTo>
                      <a:pt x="86" y="266"/>
                    </a:lnTo>
                    <a:lnTo>
                      <a:pt x="99" y="270"/>
                    </a:lnTo>
                    <a:lnTo>
                      <a:pt x="113" y="274"/>
                    </a:lnTo>
                    <a:lnTo>
                      <a:pt x="126" y="275"/>
                    </a:lnTo>
                    <a:lnTo>
                      <a:pt x="141" y="276"/>
                    </a:lnTo>
                    <a:lnTo>
                      <a:pt x="158" y="275"/>
                    </a:lnTo>
                    <a:lnTo>
                      <a:pt x="173" y="272"/>
                    </a:lnTo>
                    <a:lnTo>
                      <a:pt x="190" y="268"/>
                    </a:lnTo>
                    <a:lnTo>
                      <a:pt x="205" y="261"/>
                    </a:lnTo>
                    <a:lnTo>
                      <a:pt x="205" y="184"/>
                    </a:lnTo>
                    <a:lnTo>
                      <a:pt x="199" y="188"/>
                    </a:lnTo>
                    <a:lnTo>
                      <a:pt x="191" y="193"/>
                    </a:lnTo>
                    <a:lnTo>
                      <a:pt x="183" y="196"/>
                    </a:lnTo>
                    <a:lnTo>
                      <a:pt x="176" y="198"/>
                    </a:lnTo>
                    <a:lnTo>
                      <a:pt x="168" y="201"/>
                    </a:lnTo>
                    <a:lnTo>
                      <a:pt x="160" y="201"/>
                    </a:lnTo>
                    <a:lnTo>
                      <a:pt x="150" y="201"/>
                    </a:lnTo>
                    <a:lnTo>
                      <a:pt x="142" y="198"/>
                    </a:lnTo>
                    <a:lnTo>
                      <a:pt x="133" y="196"/>
                    </a:lnTo>
                    <a:lnTo>
                      <a:pt x="126" y="193"/>
                    </a:lnTo>
                    <a:lnTo>
                      <a:pt x="119" y="188"/>
                    </a:lnTo>
                    <a:lnTo>
                      <a:pt x="113" y="183"/>
                    </a:lnTo>
                    <a:lnTo>
                      <a:pt x="107" y="177"/>
                    </a:lnTo>
                    <a:lnTo>
                      <a:pt x="103" y="171"/>
                    </a:lnTo>
                    <a:lnTo>
                      <a:pt x="99" y="163"/>
                    </a:lnTo>
                    <a:lnTo>
                      <a:pt x="97" y="155"/>
                    </a:lnTo>
                    <a:lnTo>
                      <a:pt x="95" y="147"/>
                    </a:lnTo>
                    <a:lnTo>
                      <a:pt x="95" y="138"/>
                    </a:lnTo>
                    <a:lnTo>
                      <a:pt x="95" y="129"/>
                    </a:lnTo>
                    <a:lnTo>
                      <a:pt x="97" y="120"/>
                    </a:lnTo>
                    <a:lnTo>
                      <a:pt x="99" y="112"/>
                    </a:lnTo>
                    <a:lnTo>
                      <a:pt x="103" y="106"/>
                    </a:lnTo>
                    <a:lnTo>
                      <a:pt x="108" y="99"/>
                    </a:lnTo>
                    <a:lnTo>
                      <a:pt x="113" y="92"/>
                    </a:lnTo>
                    <a:lnTo>
                      <a:pt x="120" y="88"/>
                    </a:lnTo>
                    <a:lnTo>
                      <a:pt x="126" y="83"/>
                    </a:lnTo>
                    <a:lnTo>
                      <a:pt x="133" y="80"/>
                    </a:lnTo>
                    <a:lnTo>
                      <a:pt x="141" y="76"/>
                    </a:lnTo>
                    <a:lnTo>
                      <a:pt x="149" y="75"/>
                    </a:lnTo>
                    <a:lnTo>
                      <a:pt x="158" y="74"/>
                    </a:lnTo>
                    <a:lnTo>
                      <a:pt x="164" y="75"/>
                    </a:lnTo>
                    <a:lnTo>
                      <a:pt x="171" y="76"/>
                    </a:lnTo>
                    <a:lnTo>
                      <a:pt x="177" y="78"/>
                    </a:lnTo>
                    <a:lnTo>
                      <a:pt x="183" y="80"/>
                    </a:lnTo>
                    <a:lnTo>
                      <a:pt x="195" y="85"/>
                    </a:lnTo>
                    <a:lnTo>
                      <a:pt x="205" y="93"/>
                    </a:lnTo>
                    <a:lnTo>
                      <a:pt x="20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7" name="Freeform 55"/>
              <p:cNvSpPr>
                <a:spLocks/>
              </p:cNvSpPr>
              <p:nvPr/>
            </p:nvSpPr>
            <p:spPr bwMode="auto">
              <a:xfrm>
                <a:off x="4628588" y="6481775"/>
                <a:ext cx="73025" cy="111125"/>
              </a:xfrm>
              <a:custGeom>
                <a:avLst/>
                <a:gdLst>
                  <a:gd name="T0" fmla="*/ 0 w 273"/>
                  <a:gd name="T1" fmla="*/ 0 h 418"/>
                  <a:gd name="T2" fmla="*/ 0 w 273"/>
                  <a:gd name="T3" fmla="*/ 111125 h 418"/>
                  <a:gd name="T4" fmla="*/ 24342 w 273"/>
                  <a:gd name="T5" fmla="*/ 111125 h 418"/>
                  <a:gd name="T6" fmla="*/ 24342 w 273"/>
                  <a:gd name="T7" fmla="*/ 76033 h 418"/>
                  <a:gd name="T8" fmla="*/ 24877 w 273"/>
                  <a:gd name="T9" fmla="*/ 72843 h 418"/>
                  <a:gd name="T10" fmla="*/ 25144 w 273"/>
                  <a:gd name="T11" fmla="*/ 69918 h 418"/>
                  <a:gd name="T12" fmla="*/ 25947 w 273"/>
                  <a:gd name="T13" fmla="*/ 67260 h 418"/>
                  <a:gd name="T14" fmla="*/ 27552 w 273"/>
                  <a:gd name="T15" fmla="*/ 64601 h 418"/>
                  <a:gd name="T16" fmla="*/ 28087 w 273"/>
                  <a:gd name="T17" fmla="*/ 63804 h 418"/>
                  <a:gd name="T18" fmla="*/ 28889 w 273"/>
                  <a:gd name="T19" fmla="*/ 62475 h 418"/>
                  <a:gd name="T20" fmla="*/ 30226 w 273"/>
                  <a:gd name="T21" fmla="*/ 61677 h 418"/>
                  <a:gd name="T22" fmla="*/ 31296 w 273"/>
                  <a:gd name="T23" fmla="*/ 61145 h 418"/>
                  <a:gd name="T24" fmla="*/ 32634 w 273"/>
                  <a:gd name="T25" fmla="*/ 60348 h 418"/>
                  <a:gd name="T26" fmla="*/ 33971 w 273"/>
                  <a:gd name="T27" fmla="*/ 59816 h 418"/>
                  <a:gd name="T28" fmla="*/ 35576 w 273"/>
                  <a:gd name="T29" fmla="*/ 59550 h 418"/>
                  <a:gd name="T30" fmla="*/ 37449 w 273"/>
                  <a:gd name="T31" fmla="*/ 59550 h 418"/>
                  <a:gd name="T32" fmla="*/ 39054 w 273"/>
                  <a:gd name="T33" fmla="*/ 59550 h 418"/>
                  <a:gd name="T34" fmla="*/ 40659 w 273"/>
                  <a:gd name="T35" fmla="*/ 59816 h 418"/>
                  <a:gd name="T36" fmla="*/ 42264 w 273"/>
                  <a:gd name="T37" fmla="*/ 60348 h 418"/>
                  <a:gd name="T38" fmla="*/ 43334 w 273"/>
                  <a:gd name="T39" fmla="*/ 61145 h 418"/>
                  <a:gd name="T40" fmla="*/ 44136 w 273"/>
                  <a:gd name="T41" fmla="*/ 61677 h 418"/>
                  <a:gd name="T42" fmla="*/ 45206 w 273"/>
                  <a:gd name="T43" fmla="*/ 62475 h 418"/>
                  <a:gd name="T44" fmla="*/ 46008 w 273"/>
                  <a:gd name="T45" fmla="*/ 63804 h 418"/>
                  <a:gd name="T46" fmla="*/ 46543 w 273"/>
                  <a:gd name="T47" fmla="*/ 64601 h 418"/>
                  <a:gd name="T48" fmla="*/ 47613 w 273"/>
                  <a:gd name="T49" fmla="*/ 67260 h 418"/>
                  <a:gd name="T50" fmla="*/ 48148 w 273"/>
                  <a:gd name="T51" fmla="*/ 69918 h 418"/>
                  <a:gd name="T52" fmla="*/ 48416 w 273"/>
                  <a:gd name="T53" fmla="*/ 72843 h 418"/>
                  <a:gd name="T54" fmla="*/ 48416 w 273"/>
                  <a:gd name="T55" fmla="*/ 76033 h 418"/>
                  <a:gd name="T56" fmla="*/ 48416 w 273"/>
                  <a:gd name="T57" fmla="*/ 111125 h 418"/>
                  <a:gd name="T58" fmla="*/ 73025 w 273"/>
                  <a:gd name="T59" fmla="*/ 111125 h 418"/>
                  <a:gd name="T60" fmla="*/ 73025 w 273"/>
                  <a:gd name="T61" fmla="*/ 69121 h 418"/>
                  <a:gd name="T62" fmla="*/ 72758 w 273"/>
                  <a:gd name="T63" fmla="*/ 64867 h 418"/>
                  <a:gd name="T64" fmla="*/ 72490 w 273"/>
                  <a:gd name="T65" fmla="*/ 60879 h 418"/>
                  <a:gd name="T66" fmla="*/ 71420 w 273"/>
                  <a:gd name="T67" fmla="*/ 57158 h 418"/>
                  <a:gd name="T68" fmla="*/ 70083 w 273"/>
                  <a:gd name="T69" fmla="*/ 53967 h 418"/>
                  <a:gd name="T70" fmla="*/ 68478 w 273"/>
                  <a:gd name="T71" fmla="*/ 50777 h 418"/>
                  <a:gd name="T72" fmla="*/ 66338 w 273"/>
                  <a:gd name="T73" fmla="*/ 47853 h 418"/>
                  <a:gd name="T74" fmla="*/ 64198 w 273"/>
                  <a:gd name="T75" fmla="*/ 45460 h 418"/>
                  <a:gd name="T76" fmla="*/ 61523 w 273"/>
                  <a:gd name="T77" fmla="*/ 43865 h 418"/>
                  <a:gd name="T78" fmla="*/ 58313 w 273"/>
                  <a:gd name="T79" fmla="*/ 42270 h 418"/>
                  <a:gd name="T80" fmla="*/ 55103 w 273"/>
                  <a:gd name="T81" fmla="*/ 41207 h 418"/>
                  <a:gd name="T82" fmla="*/ 51091 w 273"/>
                  <a:gd name="T83" fmla="*/ 40409 h 418"/>
                  <a:gd name="T84" fmla="*/ 46811 w 273"/>
                  <a:gd name="T85" fmla="*/ 40143 h 418"/>
                  <a:gd name="T86" fmla="*/ 43601 w 273"/>
                  <a:gd name="T87" fmla="*/ 40143 h 418"/>
                  <a:gd name="T88" fmla="*/ 40391 w 273"/>
                  <a:gd name="T89" fmla="*/ 40941 h 418"/>
                  <a:gd name="T90" fmla="*/ 37449 w 273"/>
                  <a:gd name="T91" fmla="*/ 41738 h 418"/>
                  <a:gd name="T92" fmla="*/ 34239 w 273"/>
                  <a:gd name="T93" fmla="*/ 42802 h 418"/>
                  <a:gd name="T94" fmla="*/ 31831 w 273"/>
                  <a:gd name="T95" fmla="*/ 44397 h 418"/>
                  <a:gd name="T96" fmla="*/ 29157 w 273"/>
                  <a:gd name="T97" fmla="*/ 46258 h 418"/>
                  <a:gd name="T98" fmla="*/ 26749 w 273"/>
                  <a:gd name="T99" fmla="*/ 48650 h 418"/>
                  <a:gd name="T100" fmla="*/ 24877 w 273"/>
                  <a:gd name="T101" fmla="*/ 51309 h 418"/>
                  <a:gd name="T102" fmla="*/ 24342 w 273"/>
                  <a:gd name="T103" fmla="*/ 51309 h 418"/>
                  <a:gd name="T104" fmla="*/ 24342 w 273"/>
                  <a:gd name="T105" fmla="*/ 0 h 418"/>
                  <a:gd name="T106" fmla="*/ 0 w 273"/>
                  <a:gd name="T107" fmla="*/ 0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418">
                    <a:moveTo>
                      <a:pt x="0" y="0"/>
                    </a:moveTo>
                    <a:lnTo>
                      <a:pt x="0" y="418"/>
                    </a:lnTo>
                    <a:lnTo>
                      <a:pt x="91" y="418"/>
                    </a:lnTo>
                    <a:lnTo>
                      <a:pt x="91" y="286"/>
                    </a:lnTo>
                    <a:lnTo>
                      <a:pt x="93" y="274"/>
                    </a:lnTo>
                    <a:lnTo>
                      <a:pt x="94" y="263"/>
                    </a:lnTo>
                    <a:lnTo>
                      <a:pt x="97" y="253"/>
                    </a:lnTo>
                    <a:lnTo>
                      <a:pt x="103" y="243"/>
                    </a:lnTo>
                    <a:lnTo>
                      <a:pt x="105" y="240"/>
                    </a:lnTo>
                    <a:lnTo>
                      <a:pt x="108" y="235"/>
                    </a:lnTo>
                    <a:lnTo>
                      <a:pt x="113" y="232"/>
                    </a:lnTo>
                    <a:lnTo>
                      <a:pt x="117" y="230"/>
                    </a:lnTo>
                    <a:lnTo>
                      <a:pt x="122" y="227"/>
                    </a:lnTo>
                    <a:lnTo>
                      <a:pt x="127" y="225"/>
                    </a:lnTo>
                    <a:lnTo>
                      <a:pt x="133" y="224"/>
                    </a:lnTo>
                    <a:lnTo>
                      <a:pt x="140" y="224"/>
                    </a:lnTo>
                    <a:lnTo>
                      <a:pt x="146" y="224"/>
                    </a:lnTo>
                    <a:lnTo>
                      <a:pt x="152" y="225"/>
                    </a:lnTo>
                    <a:lnTo>
                      <a:pt x="158" y="227"/>
                    </a:lnTo>
                    <a:lnTo>
                      <a:pt x="162" y="230"/>
                    </a:lnTo>
                    <a:lnTo>
                      <a:pt x="165" y="232"/>
                    </a:lnTo>
                    <a:lnTo>
                      <a:pt x="169" y="235"/>
                    </a:lnTo>
                    <a:lnTo>
                      <a:pt x="172" y="240"/>
                    </a:lnTo>
                    <a:lnTo>
                      <a:pt x="174" y="243"/>
                    </a:lnTo>
                    <a:lnTo>
                      <a:pt x="178" y="253"/>
                    </a:lnTo>
                    <a:lnTo>
                      <a:pt x="180" y="263"/>
                    </a:lnTo>
                    <a:lnTo>
                      <a:pt x="181" y="274"/>
                    </a:lnTo>
                    <a:lnTo>
                      <a:pt x="181" y="286"/>
                    </a:lnTo>
                    <a:lnTo>
                      <a:pt x="181" y="418"/>
                    </a:lnTo>
                    <a:lnTo>
                      <a:pt x="273" y="418"/>
                    </a:lnTo>
                    <a:lnTo>
                      <a:pt x="273" y="260"/>
                    </a:lnTo>
                    <a:lnTo>
                      <a:pt x="272" y="244"/>
                    </a:lnTo>
                    <a:lnTo>
                      <a:pt x="271" y="229"/>
                    </a:lnTo>
                    <a:lnTo>
                      <a:pt x="267" y="215"/>
                    </a:lnTo>
                    <a:lnTo>
                      <a:pt x="262" y="203"/>
                    </a:lnTo>
                    <a:lnTo>
                      <a:pt x="256" y="191"/>
                    </a:lnTo>
                    <a:lnTo>
                      <a:pt x="248" y="180"/>
                    </a:lnTo>
                    <a:lnTo>
                      <a:pt x="240" y="171"/>
                    </a:lnTo>
                    <a:lnTo>
                      <a:pt x="230" y="165"/>
                    </a:lnTo>
                    <a:lnTo>
                      <a:pt x="218" y="159"/>
                    </a:lnTo>
                    <a:lnTo>
                      <a:pt x="206" y="155"/>
                    </a:lnTo>
                    <a:lnTo>
                      <a:pt x="191" y="152"/>
                    </a:lnTo>
                    <a:lnTo>
                      <a:pt x="175" y="151"/>
                    </a:lnTo>
                    <a:lnTo>
                      <a:pt x="163" y="151"/>
                    </a:lnTo>
                    <a:lnTo>
                      <a:pt x="151" y="154"/>
                    </a:lnTo>
                    <a:lnTo>
                      <a:pt x="140" y="157"/>
                    </a:lnTo>
                    <a:lnTo>
                      <a:pt x="128" y="161"/>
                    </a:lnTo>
                    <a:lnTo>
                      <a:pt x="119" y="167"/>
                    </a:lnTo>
                    <a:lnTo>
                      <a:pt x="109" y="174"/>
                    </a:lnTo>
                    <a:lnTo>
                      <a:pt x="100" y="183"/>
                    </a:lnTo>
                    <a:lnTo>
                      <a:pt x="93" y="193"/>
                    </a:lnTo>
                    <a:lnTo>
                      <a:pt x="91" y="193"/>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8" name="Freeform 56"/>
              <p:cNvSpPr>
                <a:spLocks/>
              </p:cNvSpPr>
              <p:nvPr/>
            </p:nvSpPr>
            <p:spPr bwMode="auto">
              <a:xfrm>
                <a:off x="4717488" y="6524638"/>
                <a:ext cx="73025" cy="69850"/>
              </a:xfrm>
              <a:custGeom>
                <a:avLst/>
                <a:gdLst>
                  <a:gd name="T0" fmla="*/ 0 w 274"/>
                  <a:gd name="T1" fmla="*/ 0 h 268"/>
                  <a:gd name="T2" fmla="*/ 0 w 274"/>
                  <a:gd name="T3" fmla="*/ 40659 h 268"/>
                  <a:gd name="T4" fmla="*/ 0 w 274"/>
                  <a:gd name="T5" fmla="*/ 44568 h 268"/>
                  <a:gd name="T6" fmla="*/ 533 w 274"/>
                  <a:gd name="T7" fmla="*/ 48478 h 268"/>
                  <a:gd name="T8" fmla="*/ 1599 w 274"/>
                  <a:gd name="T9" fmla="*/ 51606 h 268"/>
                  <a:gd name="T10" fmla="*/ 2665 w 274"/>
                  <a:gd name="T11" fmla="*/ 54733 h 268"/>
                  <a:gd name="T12" fmla="*/ 4264 w 274"/>
                  <a:gd name="T13" fmla="*/ 57340 h 268"/>
                  <a:gd name="T14" fmla="*/ 5863 w 274"/>
                  <a:gd name="T15" fmla="*/ 59685 h 268"/>
                  <a:gd name="T16" fmla="*/ 7995 w 274"/>
                  <a:gd name="T17" fmla="*/ 62031 h 268"/>
                  <a:gd name="T18" fmla="*/ 10394 w 274"/>
                  <a:gd name="T19" fmla="*/ 63595 h 268"/>
                  <a:gd name="T20" fmla="*/ 13059 w 274"/>
                  <a:gd name="T21" fmla="*/ 65159 h 268"/>
                  <a:gd name="T22" fmla="*/ 15724 w 274"/>
                  <a:gd name="T23" fmla="*/ 66462 h 268"/>
                  <a:gd name="T24" fmla="*/ 18923 w 274"/>
                  <a:gd name="T25" fmla="*/ 67504 h 268"/>
                  <a:gd name="T26" fmla="*/ 22121 w 274"/>
                  <a:gd name="T27" fmla="*/ 68286 h 268"/>
                  <a:gd name="T28" fmla="*/ 25319 w 274"/>
                  <a:gd name="T29" fmla="*/ 68807 h 268"/>
                  <a:gd name="T30" fmla="*/ 29050 w 274"/>
                  <a:gd name="T31" fmla="*/ 69589 h 268"/>
                  <a:gd name="T32" fmla="*/ 32781 w 274"/>
                  <a:gd name="T33" fmla="*/ 69850 h 268"/>
                  <a:gd name="T34" fmla="*/ 36779 w 274"/>
                  <a:gd name="T35" fmla="*/ 69850 h 268"/>
                  <a:gd name="T36" fmla="*/ 40244 w 274"/>
                  <a:gd name="T37" fmla="*/ 69850 h 268"/>
                  <a:gd name="T38" fmla="*/ 44241 w 274"/>
                  <a:gd name="T39" fmla="*/ 69589 h 268"/>
                  <a:gd name="T40" fmla="*/ 47706 w 274"/>
                  <a:gd name="T41" fmla="*/ 68807 h 268"/>
                  <a:gd name="T42" fmla="*/ 50904 w 274"/>
                  <a:gd name="T43" fmla="*/ 68286 h 268"/>
                  <a:gd name="T44" fmla="*/ 54369 w 274"/>
                  <a:gd name="T45" fmla="*/ 67504 h 268"/>
                  <a:gd name="T46" fmla="*/ 57301 w 274"/>
                  <a:gd name="T47" fmla="*/ 66462 h 268"/>
                  <a:gd name="T48" fmla="*/ 59966 w 274"/>
                  <a:gd name="T49" fmla="*/ 65159 h 268"/>
                  <a:gd name="T50" fmla="*/ 62631 w 274"/>
                  <a:gd name="T51" fmla="*/ 63595 h 268"/>
                  <a:gd name="T52" fmla="*/ 65030 w 274"/>
                  <a:gd name="T53" fmla="*/ 62031 h 268"/>
                  <a:gd name="T54" fmla="*/ 67162 w 274"/>
                  <a:gd name="T55" fmla="*/ 59685 h 268"/>
                  <a:gd name="T56" fmla="*/ 69027 w 274"/>
                  <a:gd name="T57" fmla="*/ 57340 h 268"/>
                  <a:gd name="T58" fmla="*/ 70360 w 274"/>
                  <a:gd name="T59" fmla="*/ 54733 h 268"/>
                  <a:gd name="T60" fmla="*/ 71692 w 274"/>
                  <a:gd name="T61" fmla="*/ 51606 h 268"/>
                  <a:gd name="T62" fmla="*/ 72492 w 274"/>
                  <a:gd name="T63" fmla="*/ 48478 h 268"/>
                  <a:gd name="T64" fmla="*/ 73025 w 274"/>
                  <a:gd name="T65" fmla="*/ 44568 h 268"/>
                  <a:gd name="T66" fmla="*/ 73025 w 274"/>
                  <a:gd name="T67" fmla="*/ 40659 h 268"/>
                  <a:gd name="T68" fmla="*/ 73025 w 274"/>
                  <a:gd name="T69" fmla="*/ 0 h 268"/>
                  <a:gd name="T70" fmla="*/ 49039 w 274"/>
                  <a:gd name="T71" fmla="*/ 0 h 268"/>
                  <a:gd name="T72" fmla="*/ 49039 w 274"/>
                  <a:gd name="T73" fmla="*/ 36228 h 268"/>
                  <a:gd name="T74" fmla="*/ 48506 w 274"/>
                  <a:gd name="T75" fmla="*/ 40398 h 268"/>
                  <a:gd name="T76" fmla="*/ 47706 w 274"/>
                  <a:gd name="T77" fmla="*/ 43787 h 268"/>
                  <a:gd name="T78" fmla="*/ 47173 w 274"/>
                  <a:gd name="T79" fmla="*/ 45350 h 268"/>
                  <a:gd name="T80" fmla="*/ 46640 w 274"/>
                  <a:gd name="T81" fmla="*/ 46654 h 268"/>
                  <a:gd name="T82" fmla="*/ 45307 w 274"/>
                  <a:gd name="T83" fmla="*/ 47957 h 268"/>
                  <a:gd name="T84" fmla="*/ 44241 w 274"/>
                  <a:gd name="T85" fmla="*/ 48739 h 268"/>
                  <a:gd name="T86" fmla="*/ 42642 w 274"/>
                  <a:gd name="T87" fmla="*/ 49521 h 268"/>
                  <a:gd name="T88" fmla="*/ 40777 w 274"/>
                  <a:gd name="T89" fmla="*/ 50302 h 268"/>
                  <a:gd name="T90" fmla="*/ 38911 w 274"/>
                  <a:gd name="T91" fmla="*/ 50563 h 268"/>
                  <a:gd name="T92" fmla="*/ 36779 w 274"/>
                  <a:gd name="T93" fmla="*/ 50824 h 268"/>
                  <a:gd name="T94" fmla="*/ 34380 w 274"/>
                  <a:gd name="T95" fmla="*/ 50563 h 268"/>
                  <a:gd name="T96" fmla="*/ 32248 w 274"/>
                  <a:gd name="T97" fmla="*/ 50302 h 268"/>
                  <a:gd name="T98" fmla="*/ 30383 w 274"/>
                  <a:gd name="T99" fmla="*/ 49521 h 268"/>
                  <a:gd name="T100" fmla="*/ 29050 w 274"/>
                  <a:gd name="T101" fmla="*/ 48739 h 268"/>
                  <a:gd name="T102" fmla="*/ 27718 w 274"/>
                  <a:gd name="T103" fmla="*/ 47957 h 268"/>
                  <a:gd name="T104" fmla="*/ 26651 w 274"/>
                  <a:gd name="T105" fmla="*/ 46654 h 268"/>
                  <a:gd name="T106" fmla="*/ 25852 w 274"/>
                  <a:gd name="T107" fmla="*/ 45350 h 268"/>
                  <a:gd name="T108" fmla="*/ 25319 w 274"/>
                  <a:gd name="T109" fmla="*/ 43787 h 268"/>
                  <a:gd name="T110" fmla="*/ 24786 w 274"/>
                  <a:gd name="T111" fmla="*/ 41962 h 268"/>
                  <a:gd name="T112" fmla="*/ 24519 w 274"/>
                  <a:gd name="T113" fmla="*/ 40398 h 268"/>
                  <a:gd name="T114" fmla="*/ 24519 w 274"/>
                  <a:gd name="T115" fmla="*/ 38313 h 268"/>
                  <a:gd name="T116" fmla="*/ 24519 w 274"/>
                  <a:gd name="T117" fmla="*/ 36228 h 268"/>
                  <a:gd name="T118" fmla="*/ 24519 w 274"/>
                  <a:gd name="T119" fmla="*/ 0 h 268"/>
                  <a:gd name="T120" fmla="*/ 0 w 274"/>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68">
                    <a:moveTo>
                      <a:pt x="0" y="0"/>
                    </a:moveTo>
                    <a:lnTo>
                      <a:pt x="0" y="156"/>
                    </a:lnTo>
                    <a:lnTo>
                      <a:pt x="0" y="171"/>
                    </a:lnTo>
                    <a:lnTo>
                      <a:pt x="2" y="186"/>
                    </a:lnTo>
                    <a:lnTo>
                      <a:pt x="6" y="198"/>
                    </a:lnTo>
                    <a:lnTo>
                      <a:pt x="10" y="210"/>
                    </a:lnTo>
                    <a:lnTo>
                      <a:pt x="16" y="220"/>
                    </a:lnTo>
                    <a:lnTo>
                      <a:pt x="22" y="229"/>
                    </a:lnTo>
                    <a:lnTo>
                      <a:pt x="30" y="238"/>
                    </a:lnTo>
                    <a:lnTo>
                      <a:pt x="39" y="244"/>
                    </a:lnTo>
                    <a:lnTo>
                      <a:pt x="49" y="250"/>
                    </a:lnTo>
                    <a:lnTo>
                      <a:pt x="59" y="255"/>
                    </a:lnTo>
                    <a:lnTo>
                      <a:pt x="71" y="259"/>
                    </a:lnTo>
                    <a:lnTo>
                      <a:pt x="83" y="262"/>
                    </a:lnTo>
                    <a:lnTo>
                      <a:pt x="95" y="264"/>
                    </a:lnTo>
                    <a:lnTo>
                      <a:pt x="109" y="267"/>
                    </a:lnTo>
                    <a:lnTo>
                      <a:pt x="123" y="268"/>
                    </a:lnTo>
                    <a:lnTo>
                      <a:pt x="138" y="268"/>
                    </a:lnTo>
                    <a:lnTo>
                      <a:pt x="151" y="268"/>
                    </a:lnTo>
                    <a:lnTo>
                      <a:pt x="166" y="267"/>
                    </a:lnTo>
                    <a:lnTo>
                      <a:pt x="179" y="264"/>
                    </a:lnTo>
                    <a:lnTo>
                      <a:pt x="191" y="262"/>
                    </a:lnTo>
                    <a:lnTo>
                      <a:pt x="204" y="259"/>
                    </a:lnTo>
                    <a:lnTo>
                      <a:pt x="215" y="255"/>
                    </a:lnTo>
                    <a:lnTo>
                      <a:pt x="225" y="250"/>
                    </a:lnTo>
                    <a:lnTo>
                      <a:pt x="235" y="244"/>
                    </a:lnTo>
                    <a:lnTo>
                      <a:pt x="244" y="238"/>
                    </a:lnTo>
                    <a:lnTo>
                      <a:pt x="252" y="229"/>
                    </a:lnTo>
                    <a:lnTo>
                      <a:pt x="259" y="220"/>
                    </a:lnTo>
                    <a:lnTo>
                      <a:pt x="264" y="210"/>
                    </a:lnTo>
                    <a:lnTo>
                      <a:pt x="269" y="198"/>
                    </a:lnTo>
                    <a:lnTo>
                      <a:pt x="272" y="186"/>
                    </a:lnTo>
                    <a:lnTo>
                      <a:pt x="274" y="171"/>
                    </a:lnTo>
                    <a:lnTo>
                      <a:pt x="274" y="156"/>
                    </a:lnTo>
                    <a:lnTo>
                      <a:pt x="274" y="0"/>
                    </a:lnTo>
                    <a:lnTo>
                      <a:pt x="184" y="0"/>
                    </a:lnTo>
                    <a:lnTo>
                      <a:pt x="184" y="139"/>
                    </a:lnTo>
                    <a:lnTo>
                      <a:pt x="182" y="155"/>
                    </a:lnTo>
                    <a:lnTo>
                      <a:pt x="179" y="168"/>
                    </a:lnTo>
                    <a:lnTo>
                      <a:pt x="177" y="174"/>
                    </a:lnTo>
                    <a:lnTo>
                      <a:pt x="175" y="179"/>
                    </a:lnTo>
                    <a:lnTo>
                      <a:pt x="170" y="184"/>
                    </a:lnTo>
                    <a:lnTo>
                      <a:pt x="166" y="187"/>
                    </a:lnTo>
                    <a:lnTo>
                      <a:pt x="160" y="190"/>
                    </a:lnTo>
                    <a:lnTo>
                      <a:pt x="153" y="193"/>
                    </a:lnTo>
                    <a:lnTo>
                      <a:pt x="146" y="194"/>
                    </a:lnTo>
                    <a:lnTo>
                      <a:pt x="138" y="195"/>
                    </a:lnTo>
                    <a:lnTo>
                      <a:pt x="129" y="194"/>
                    </a:lnTo>
                    <a:lnTo>
                      <a:pt x="121" y="193"/>
                    </a:lnTo>
                    <a:lnTo>
                      <a:pt x="114" y="190"/>
                    </a:lnTo>
                    <a:lnTo>
                      <a:pt x="109" y="187"/>
                    </a:lnTo>
                    <a:lnTo>
                      <a:pt x="104" y="184"/>
                    </a:lnTo>
                    <a:lnTo>
                      <a:pt x="100" y="179"/>
                    </a:lnTo>
                    <a:lnTo>
                      <a:pt x="97" y="174"/>
                    </a:lnTo>
                    <a:lnTo>
                      <a:pt x="95" y="168"/>
                    </a:lnTo>
                    <a:lnTo>
                      <a:pt x="93" y="161"/>
                    </a:lnTo>
                    <a:lnTo>
                      <a:pt x="92" y="155"/>
                    </a:lnTo>
                    <a:lnTo>
                      <a:pt x="92"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9" name="Rectangle 57"/>
              <p:cNvSpPr>
                <a:spLocks noChangeArrowheads="1"/>
              </p:cNvSpPr>
              <p:nvPr/>
            </p:nvSpPr>
            <p:spPr bwMode="auto">
              <a:xfrm>
                <a:off x="480480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0" name="Freeform 58"/>
              <p:cNvSpPr>
                <a:spLocks noEditPoints="1"/>
              </p:cNvSpPr>
              <p:nvPr/>
            </p:nvSpPr>
            <p:spPr bwMode="auto">
              <a:xfrm>
                <a:off x="4844488" y="6481775"/>
                <a:ext cx="79375" cy="112713"/>
              </a:xfrm>
              <a:custGeom>
                <a:avLst/>
                <a:gdLst>
                  <a:gd name="T0" fmla="*/ 24261 w 301"/>
                  <a:gd name="T1" fmla="*/ 110337 h 427"/>
                  <a:gd name="T2" fmla="*/ 24525 w 301"/>
                  <a:gd name="T3" fmla="*/ 102946 h 427"/>
                  <a:gd name="T4" fmla="*/ 26898 w 301"/>
                  <a:gd name="T5" fmla="*/ 105850 h 427"/>
                  <a:gd name="T6" fmla="*/ 30326 w 301"/>
                  <a:gd name="T7" fmla="*/ 108226 h 427"/>
                  <a:gd name="T8" fmla="*/ 33490 w 301"/>
                  <a:gd name="T9" fmla="*/ 110337 h 427"/>
                  <a:gd name="T10" fmla="*/ 37182 w 301"/>
                  <a:gd name="T11" fmla="*/ 111393 h 427"/>
                  <a:gd name="T12" fmla="*/ 45357 w 301"/>
                  <a:gd name="T13" fmla="*/ 112713 h 427"/>
                  <a:gd name="T14" fmla="*/ 52213 w 301"/>
                  <a:gd name="T15" fmla="*/ 111657 h 427"/>
                  <a:gd name="T16" fmla="*/ 59070 w 301"/>
                  <a:gd name="T17" fmla="*/ 109809 h 427"/>
                  <a:gd name="T18" fmla="*/ 65135 w 301"/>
                  <a:gd name="T19" fmla="*/ 106114 h 427"/>
                  <a:gd name="T20" fmla="*/ 70145 w 301"/>
                  <a:gd name="T21" fmla="*/ 101626 h 427"/>
                  <a:gd name="T22" fmla="*/ 74101 w 301"/>
                  <a:gd name="T23" fmla="*/ 96347 h 427"/>
                  <a:gd name="T24" fmla="*/ 77002 w 301"/>
                  <a:gd name="T25" fmla="*/ 90276 h 427"/>
                  <a:gd name="T26" fmla="*/ 78848 w 301"/>
                  <a:gd name="T27" fmla="*/ 83413 h 427"/>
                  <a:gd name="T28" fmla="*/ 79375 w 301"/>
                  <a:gd name="T29" fmla="*/ 76286 h 427"/>
                  <a:gd name="T30" fmla="*/ 78848 w 301"/>
                  <a:gd name="T31" fmla="*/ 68895 h 427"/>
                  <a:gd name="T32" fmla="*/ 77002 w 301"/>
                  <a:gd name="T33" fmla="*/ 62032 h 427"/>
                  <a:gd name="T34" fmla="*/ 74101 w 301"/>
                  <a:gd name="T35" fmla="*/ 56225 h 427"/>
                  <a:gd name="T36" fmla="*/ 70145 w 301"/>
                  <a:gd name="T37" fmla="*/ 50681 h 427"/>
                  <a:gd name="T38" fmla="*/ 65135 w 301"/>
                  <a:gd name="T39" fmla="*/ 46194 h 427"/>
                  <a:gd name="T40" fmla="*/ 59333 w 301"/>
                  <a:gd name="T41" fmla="*/ 43026 h 427"/>
                  <a:gd name="T42" fmla="*/ 52741 w 301"/>
                  <a:gd name="T43" fmla="*/ 40651 h 427"/>
                  <a:gd name="T44" fmla="*/ 45621 w 301"/>
                  <a:gd name="T45" fmla="*/ 39859 h 427"/>
                  <a:gd name="T46" fmla="*/ 37446 w 301"/>
                  <a:gd name="T47" fmla="*/ 40915 h 427"/>
                  <a:gd name="T48" fmla="*/ 30326 w 301"/>
                  <a:gd name="T49" fmla="*/ 43818 h 427"/>
                  <a:gd name="T50" fmla="*/ 27162 w 301"/>
                  <a:gd name="T51" fmla="*/ 46194 h 427"/>
                  <a:gd name="T52" fmla="*/ 24261 w 301"/>
                  <a:gd name="T53" fmla="*/ 48834 h 427"/>
                  <a:gd name="T54" fmla="*/ 0 w 301"/>
                  <a:gd name="T55" fmla="*/ 0 h 427"/>
                  <a:gd name="T56" fmla="*/ 39028 w 301"/>
                  <a:gd name="T57" fmla="*/ 60976 h 427"/>
                  <a:gd name="T58" fmla="*/ 43511 w 301"/>
                  <a:gd name="T59" fmla="*/ 61504 h 427"/>
                  <a:gd name="T60" fmla="*/ 47203 w 301"/>
                  <a:gd name="T61" fmla="*/ 63088 h 427"/>
                  <a:gd name="T62" fmla="*/ 50631 w 301"/>
                  <a:gd name="T63" fmla="*/ 65463 h 427"/>
                  <a:gd name="T64" fmla="*/ 52741 w 301"/>
                  <a:gd name="T65" fmla="*/ 68631 h 427"/>
                  <a:gd name="T66" fmla="*/ 54059 w 301"/>
                  <a:gd name="T67" fmla="*/ 72062 h 427"/>
                  <a:gd name="T68" fmla="*/ 54587 w 301"/>
                  <a:gd name="T69" fmla="*/ 76286 h 427"/>
                  <a:gd name="T70" fmla="*/ 54059 w 301"/>
                  <a:gd name="T71" fmla="*/ 80509 h 427"/>
                  <a:gd name="T72" fmla="*/ 52741 w 301"/>
                  <a:gd name="T73" fmla="*/ 83941 h 427"/>
                  <a:gd name="T74" fmla="*/ 50631 w 301"/>
                  <a:gd name="T75" fmla="*/ 87108 h 427"/>
                  <a:gd name="T76" fmla="*/ 47203 w 301"/>
                  <a:gd name="T77" fmla="*/ 89484 h 427"/>
                  <a:gd name="T78" fmla="*/ 43511 w 301"/>
                  <a:gd name="T79" fmla="*/ 91068 h 427"/>
                  <a:gd name="T80" fmla="*/ 39028 w 301"/>
                  <a:gd name="T81" fmla="*/ 91596 h 427"/>
                  <a:gd name="T82" fmla="*/ 34282 w 301"/>
                  <a:gd name="T83" fmla="*/ 91068 h 427"/>
                  <a:gd name="T84" fmla="*/ 30590 w 301"/>
                  <a:gd name="T85" fmla="*/ 89484 h 427"/>
                  <a:gd name="T86" fmla="*/ 27425 w 301"/>
                  <a:gd name="T87" fmla="*/ 87108 h 427"/>
                  <a:gd name="T88" fmla="*/ 25052 w 301"/>
                  <a:gd name="T89" fmla="*/ 83941 h 427"/>
                  <a:gd name="T90" fmla="*/ 23997 w 301"/>
                  <a:gd name="T91" fmla="*/ 80509 h 427"/>
                  <a:gd name="T92" fmla="*/ 23470 w 301"/>
                  <a:gd name="T93" fmla="*/ 76286 h 427"/>
                  <a:gd name="T94" fmla="*/ 23997 w 301"/>
                  <a:gd name="T95" fmla="*/ 72062 h 427"/>
                  <a:gd name="T96" fmla="*/ 25052 w 301"/>
                  <a:gd name="T97" fmla="*/ 68631 h 427"/>
                  <a:gd name="T98" fmla="*/ 27425 w 301"/>
                  <a:gd name="T99" fmla="*/ 65463 h 427"/>
                  <a:gd name="T100" fmla="*/ 30590 w 301"/>
                  <a:gd name="T101" fmla="*/ 63088 h 427"/>
                  <a:gd name="T102" fmla="*/ 34282 w 301"/>
                  <a:gd name="T103" fmla="*/ 61504 h 427"/>
                  <a:gd name="T104" fmla="*/ 39028 w 301"/>
                  <a:gd name="T105" fmla="*/ 60976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1" h="427">
                    <a:moveTo>
                      <a:pt x="0" y="418"/>
                    </a:moveTo>
                    <a:lnTo>
                      <a:pt x="92" y="418"/>
                    </a:lnTo>
                    <a:lnTo>
                      <a:pt x="92" y="390"/>
                    </a:lnTo>
                    <a:lnTo>
                      <a:pt x="93" y="390"/>
                    </a:lnTo>
                    <a:lnTo>
                      <a:pt x="98" y="395"/>
                    </a:lnTo>
                    <a:lnTo>
                      <a:pt x="102" y="401"/>
                    </a:lnTo>
                    <a:lnTo>
                      <a:pt x="108" y="405"/>
                    </a:lnTo>
                    <a:lnTo>
                      <a:pt x="115" y="410"/>
                    </a:lnTo>
                    <a:lnTo>
                      <a:pt x="120" y="414"/>
                    </a:lnTo>
                    <a:lnTo>
                      <a:pt x="127" y="418"/>
                    </a:lnTo>
                    <a:lnTo>
                      <a:pt x="134" y="420"/>
                    </a:lnTo>
                    <a:lnTo>
                      <a:pt x="141" y="422"/>
                    </a:lnTo>
                    <a:lnTo>
                      <a:pt x="156" y="426"/>
                    </a:lnTo>
                    <a:lnTo>
                      <a:pt x="172" y="427"/>
                    </a:lnTo>
                    <a:lnTo>
                      <a:pt x="185" y="426"/>
                    </a:lnTo>
                    <a:lnTo>
                      <a:pt x="198" y="423"/>
                    </a:lnTo>
                    <a:lnTo>
                      <a:pt x="212" y="420"/>
                    </a:lnTo>
                    <a:lnTo>
                      <a:pt x="224" y="416"/>
                    </a:lnTo>
                    <a:lnTo>
                      <a:pt x="235" y="410"/>
                    </a:lnTo>
                    <a:lnTo>
                      <a:pt x="247" y="402"/>
                    </a:lnTo>
                    <a:lnTo>
                      <a:pt x="257" y="394"/>
                    </a:lnTo>
                    <a:lnTo>
                      <a:pt x="266" y="385"/>
                    </a:lnTo>
                    <a:lnTo>
                      <a:pt x="273" y="375"/>
                    </a:lnTo>
                    <a:lnTo>
                      <a:pt x="281" y="365"/>
                    </a:lnTo>
                    <a:lnTo>
                      <a:pt x="287" y="354"/>
                    </a:lnTo>
                    <a:lnTo>
                      <a:pt x="292" y="342"/>
                    </a:lnTo>
                    <a:lnTo>
                      <a:pt x="296" y="329"/>
                    </a:lnTo>
                    <a:lnTo>
                      <a:pt x="299" y="316"/>
                    </a:lnTo>
                    <a:lnTo>
                      <a:pt x="301" y="302"/>
                    </a:lnTo>
                    <a:lnTo>
                      <a:pt x="301" y="289"/>
                    </a:lnTo>
                    <a:lnTo>
                      <a:pt x="301" y="274"/>
                    </a:lnTo>
                    <a:lnTo>
                      <a:pt x="299" y="261"/>
                    </a:lnTo>
                    <a:lnTo>
                      <a:pt x="296" y="249"/>
                    </a:lnTo>
                    <a:lnTo>
                      <a:pt x="292" y="235"/>
                    </a:lnTo>
                    <a:lnTo>
                      <a:pt x="287" y="224"/>
                    </a:lnTo>
                    <a:lnTo>
                      <a:pt x="281" y="213"/>
                    </a:lnTo>
                    <a:lnTo>
                      <a:pt x="273" y="202"/>
                    </a:lnTo>
                    <a:lnTo>
                      <a:pt x="266" y="192"/>
                    </a:lnTo>
                    <a:lnTo>
                      <a:pt x="257" y="183"/>
                    </a:lnTo>
                    <a:lnTo>
                      <a:pt x="247" y="175"/>
                    </a:lnTo>
                    <a:lnTo>
                      <a:pt x="236" y="168"/>
                    </a:lnTo>
                    <a:lnTo>
                      <a:pt x="225" y="163"/>
                    </a:lnTo>
                    <a:lnTo>
                      <a:pt x="213" y="157"/>
                    </a:lnTo>
                    <a:lnTo>
                      <a:pt x="200" y="154"/>
                    </a:lnTo>
                    <a:lnTo>
                      <a:pt x="186" y="151"/>
                    </a:lnTo>
                    <a:lnTo>
                      <a:pt x="173" y="151"/>
                    </a:lnTo>
                    <a:lnTo>
                      <a:pt x="157" y="152"/>
                    </a:lnTo>
                    <a:lnTo>
                      <a:pt x="142" y="155"/>
                    </a:lnTo>
                    <a:lnTo>
                      <a:pt x="128" y="159"/>
                    </a:lnTo>
                    <a:lnTo>
                      <a:pt x="115" y="166"/>
                    </a:lnTo>
                    <a:lnTo>
                      <a:pt x="109" y="170"/>
                    </a:lnTo>
                    <a:lnTo>
                      <a:pt x="103" y="175"/>
                    </a:lnTo>
                    <a:lnTo>
                      <a:pt x="98" y="179"/>
                    </a:lnTo>
                    <a:lnTo>
                      <a:pt x="92" y="185"/>
                    </a:lnTo>
                    <a:lnTo>
                      <a:pt x="92" y="0"/>
                    </a:lnTo>
                    <a:lnTo>
                      <a:pt x="0" y="0"/>
                    </a:lnTo>
                    <a:lnTo>
                      <a:pt x="0" y="418"/>
                    </a:lnTo>
                    <a:close/>
                    <a:moveTo>
                      <a:pt x="148" y="231"/>
                    </a:moveTo>
                    <a:lnTo>
                      <a:pt x="157" y="231"/>
                    </a:lnTo>
                    <a:lnTo>
                      <a:pt x="165" y="233"/>
                    </a:lnTo>
                    <a:lnTo>
                      <a:pt x="173" y="235"/>
                    </a:lnTo>
                    <a:lnTo>
                      <a:pt x="179" y="239"/>
                    </a:lnTo>
                    <a:lnTo>
                      <a:pt x="186" y="243"/>
                    </a:lnTo>
                    <a:lnTo>
                      <a:pt x="192" y="248"/>
                    </a:lnTo>
                    <a:lnTo>
                      <a:pt x="196" y="253"/>
                    </a:lnTo>
                    <a:lnTo>
                      <a:pt x="200" y="260"/>
                    </a:lnTo>
                    <a:lnTo>
                      <a:pt x="203" y="267"/>
                    </a:lnTo>
                    <a:lnTo>
                      <a:pt x="205" y="273"/>
                    </a:lnTo>
                    <a:lnTo>
                      <a:pt x="206" y="281"/>
                    </a:lnTo>
                    <a:lnTo>
                      <a:pt x="207" y="289"/>
                    </a:lnTo>
                    <a:lnTo>
                      <a:pt x="206" y="297"/>
                    </a:lnTo>
                    <a:lnTo>
                      <a:pt x="205" y="305"/>
                    </a:lnTo>
                    <a:lnTo>
                      <a:pt x="203" y="311"/>
                    </a:lnTo>
                    <a:lnTo>
                      <a:pt x="200" y="318"/>
                    </a:lnTo>
                    <a:lnTo>
                      <a:pt x="196" y="325"/>
                    </a:lnTo>
                    <a:lnTo>
                      <a:pt x="192" y="330"/>
                    </a:lnTo>
                    <a:lnTo>
                      <a:pt x="186" y="335"/>
                    </a:lnTo>
                    <a:lnTo>
                      <a:pt x="179" y="339"/>
                    </a:lnTo>
                    <a:lnTo>
                      <a:pt x="173" y="343"/>
                    </a:lnTo>
                    <a:lnTo>
                      <a:pt x="165" y="345"/>
                    </a:lnTo>
                    <a:lnTo>
                      <a:pt x="157" y="346"/>
                    </a:lnTo>
                    <a:lnTo>
                      <a:pt x="148" y="347"/>
                    </a:lnTo>
                    <a:lnTo>
                      <a:pt x="139" y="346"/>
                    </a:lnTo>
                    <a:lnTo>
                      <a:pt x="130" y="345"/>
                    </a:lnTo>
                    <a:lnTo>
                      <a:pt x="123" y="343"/>
                    </a:lnTo>
                    <a:lnTo>
                      <a:pt x="116" y="339"/>
                    </a:lnTo>
                    <a:lnTo>
                      <a:pt x="110" y="335"/>
                    </a:lnTo>
                    <a:lnTo>
                      <a:pt x="104" y="330"/>
                    </a:lnTo>
                    <a:lnTo>
                      <a:pt x="100" y="325"/>
                    </a:lnTo>
                    <a:lnTo>
                      <a:pt x="95" y="318"/>
                    </a:lnTo>
                    <a:lnTo>
                      <a:pt x="93" y="311"/>
                    </a:lnTo>
                    <a:lnTo>
                      <a:pt x="91" y="305"/>
                    </a:lnTo>
                    <a:lnTo>
                      <a:pt x="90" y="297"/>
                    </a:lnTo>
                    <a:lnTo>
                      <a:pt x="89" y="289"/>
                    </a:lnTo>
                    <a:lnTo>
                      <a:pt x="90" y="281"/>
                    </a:lnTo>
                    <a:lnTo>
                      <a:pt x="91" y="273"/>
                    </a:lnTo>
                    <a:lnTo>
                      <a:pt x="93" y="267"/>
                    </a:lnTo>
                    <a:lnTo>
                      <a:pt x="95" y="260"/>
                    </a:lnTo>
                    <a:lnTo>
                      <a:pt x="100" y="253"/>
                    </a:lnTo>
                    <a:lnTo>
                      <a:pt x="104" y="248"/>
                    </a:lnTo>
                    <a:lnTo>
                      <a:pt x="110" y="243"/>
                    </a:lnTo>
                    <a:lnTo>
                      <a:pt x="116" y="239"/>
                    </a:lnTo>
                    <a:lnTo>
                      <a:pt x="123" y="235"/>
                    </a:lnTo>
                    <a:lnTo>
                      <a:pt x="130" y="233"/>
                    </a:lnTo>
                    <a:lnTo>
                      <a:pt x="139" y="231"/>
                    </a:lnTo>
                    <a:lnTo>
                      <a:pt x="14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1" name="Freeform 59"/>
              <p:cNvSpPr>
                <a:spLocks noEditPoints="1"/>
              </p:cNvSpPr>
              <p:nvPr/>
            </p:nvSpPr>
            <p:spPr bwMode="auto">
              <a:xfrm>
                <a:off x="4934975" y="6484950"/>
                <a:ext cx="26988" cy="107950"/>
              </a:xfrm>
              <a:custGeom>
                <a:avLst/>
                <a:gdLst>
                  <a:gd name="T0" fmla="*/ 25416 w 103"/>
                  <a:gd name="T1" fmla="*/ 39590 h 409"/>
                  <a:gd name="T2" fmla="*/ 1310 w 103"/>
                  <a:gd name="T3" fmla="*/ 39590 h 409"/>
                  <a:gd name="T4" fmla="*/ 1310 w 103"/>
                  <a:gd name="T5" fmla="*/ 107950 h 409"/>
                  <a:gd name="T6" fmla="*/ 25416 w 103"/>
                  <a:gd name="T7" fmla="*/ 107950 h 409"/>
                  <a:gd name="T8" fmla="*/ 25416 w 103"/>
                  <a:gd name="T9" fmla="*/ 39590 h 409"/>
                  <a:gd name="T10" fmla="*/ 13363 w 103"/>
                  <a:gd name="T11" fmla="*/ 0 h 409"/>
                  <a:gd name="T12" fmla="*/ 11529 w 103"/>
                  <a:gd name="T13" fmla="*/ 0 h 409"/>
                  <a:gd name="T14" fmla="*/ 9957 w 103"/>
                  <a:gd name="T15" fmla="*/ 264 h 409"/>
                  <a:gd name="T16" fmla="*/ 8123 w 103"/>
                  <a:gd name="T17" fmla="*/ 1056 h 409"/>
                  <a:gd name="T18" fmla="*/ 6550 w 103"/>
                  <a:gd name="T19" fmla="*/ 1848 h 409"/>
                  <a:gd name="T20" fmla="*/ 5240 w 103"/>
                  <a:gd name="T21" fmla="*/ 2639 h 409"/>
                  <a:gd name="T22" fmla="*/ 3668 w 103"/>
                  <a:gd name="T23" fmla="*/ 3959 h 409"/>
                  <a:gd name="T24" fmla="*/ 2620 w 103"/>
                  <a:gd name="T25" fmla="*/ 5279 h 409"/>
                  <a:gd name="T26" fmla="*/ 1572 w 103"/>
                  <a:gd name="T27" fmla="*/ 6862 h 409"/>
                  <a:gd name="T28" fmla="*/ 786 w 103"/>
                  <a:gd name="T29" fmla="*/ 8182 h 409"/>
                  <a:gd name="T30" fmla="*/ 262 w 103"/>
                  <a:gd name="T31" fmla="*/ 10030 h 409"/>
                  <a:gd name="T32" fmla="*/ 0 w 103"/>
                  <a:gd name="T33" fmla="*/ 11613 h 409"/>
                  <a:gd name="T34" fmla="*/ 0 w 103"/>
                  <a:gd name="T35" fmla="*/ 13725 h 409"/>
                  <a:gd name="T36" fmla="*/ 0 w 103"/>
                  <a:gd name="T37" fmla="*/ 15308 h 409"/>
                  <a:gd name="T38" fmla="*/ 262 w 103"/>
                  <a:gd name="T39" fmla="*/ 17156 h 409"/>
                  <a:gd name="T40" fmla="*/ 786 w 103"/>
                  <a:gd name="T41" fmla="*/ 18739 h 409"/>
                  <a:gd name="T42" fmla="*/ 1572 w 103"/>
                  <a:gd name="T43" fmla="*/ 20323 h 409"/>
                  <a:gd name="T44" fmla="*/ 2620 w 103"/>
                  <a:gd name="T45" fmla="*/ 21907 h 409"/>
                  <a:gd name="T46" fmla="*/ 3668 w 103"/>
                  <a:gd name="T47" fmla="*/ 22962 h 409"/>
                  <a:gd name="T48" fmla="*/ 5240 w 103"/>
                  <a:gd name="T49" fmla="*/ 24282 h 409"/>
                  <a:gd name="T50" fmla="*/ 6550 w 103"/>
                  <a:gd name="T51" fmla="*/ 25074 h 409"/>
                  <a:gd name="T52" fmla="*/ 8123 w 103"/>
                  <a:gd name="T53" fmla="*/ 26130 h 409"/>
                  <a:gd name="T54" fmla="*/ 9957 w 103"/>
                  <a:gd name="T55" fmla="*/ 26658 h 409"/>
                  <a:gd name="T56" fmla="*/ 11529 w 103"/>
                  <a:gd name="T57" fmla="*/ 26922 h 409"/>
                  <a:gd name="T58" fmla="*/ 13363 w 103"/>
                  <a:gd name="T59" fmla="*/ 27185 h 409"/>
                  <a:gd name="T60" fmla="*/ 15197 w 103"/>
                  <a:gd name="T61" fmla="*/ 26922 h 409"/>
                  <a:gd name="T62" fmla="*/ 17031 w 103"/>
                  <a:gd name="T63" fmla="*/ 26658 h 409"/>
                  <a:gd name="T64" fmla="*/ 18603 w 103"/>
                  <a:gd name="T65" fmla="*/ 26130 h 409"/>
                  <a:gd name="T66" fmla="*/ 20175 w 103"/>
                  <a:gd name="T67" fmla="*/ 25074 h 409"/>
                  <a:gd name="T68" fmla="*/ 21486 w 103"/>
                  <a:gd name="T69" fmla="*/ 24282 h 409"/>
                  <a:gd name="T70" fmla="*/ 22796 w 103"/>
                  <a:gd name="T71" fmla="*/ 22962 h 409"/>
                  <a:gd name="T72" fmla="*/ 23844 w 103"/>
                  <a:gd name="T73" fmla="*/ 21907 h 409"/>
                  <a:gd name="T74" fmla="*/ 24892 w 103"/>
                  <a:gd name="T75" fmla="*/ 20323 h 409"/>
                  <a:gd name="T76" fmla="*/ 25678 w 103"/>
                  <a:gd name="T77" fmla="*/ 18739 h 409"/>
                  <a:gd name="T78" fmla="*/ 26202 w 103"/>
                  <a:gd name="T79" fmla="*/ 17156 h 409"/>
                  <a:gd name="T80" fmla="*/ 26464 w 103"/>
                  <a:gd name="T81" fmla="*/ 15308 h 409"/>
                  <a:gd name="T82" fmla="*/ 26988 w 103"/>
                  <a:gd name="T83" fmla="*/ 13725 h 409"/>
                  <a:gd name="T84" fmla="*/ 26464 w 103"/>
                  <a:gd name="T85" fmla="*/ 11613 h 409"/>
                  <a:gd name="T86" fmla="*/ 26202 w 103"/>
                  <a:gd name="T87" fmla="*/ 10030 h 409"/>
                  <a:gd name="T88" fmla="*/ 25678 w 103"/>
                  <a:gd name="T89" fmla="*/ 8182 h 409"/>
                  <a:gd name="T90" fmla="*/ 24892 w 103"/>
                  <a:gd name="T91" fmla="*/ 6862 h 409"/>
                  <a:gd name="T92" fmla="*/ 23844 w 103"/>
                  <a:gd name="T93" fmla="*/ 5279 h 409"/>
                  <a:gd name="T94" fmla="*/ 22796 w 103"/>
                  <a:gd name="T95" fmla="*/ 3959 h 409"/>
                  <a:gd name="T96" fmla="*/ 21486 w 103"/>
                  <a:gd name="T97" fmla="*/ 2639 h 409"/>
                  <a:gd name="T98" fmla="*/ 20175 w 103"/>
                  <a:gd name="T99" fmla="*/ 1848 h 409"/>
                  <a:gd name="T100" fmla="*/ 18603 w 103"/>
                  <a:gd name="T101" fmla="*/ 1056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5" y="150"/>
                    </a:lnTo>
                    <a:lnTo>
                      <a:pt x="5" y="409"/>
                    </a:lnTo>
                    <a:lnTo>
                      <a:pt x="97" y="409"/>
                    </a:lnTo>
                    <a:lnTo>
                      <a:pt x="97" y="150"/>
                    </a:lnTo>
                    <a:close/>
                    <a:moveTo>
                      <a:pt x="51" y="0"/>
                    </a:moveTo>
                    <a:lnTo>
                      <a:pt x="44" y="0"/>
                    </a:lnTo>
                    <a:lnTo>
                      <a:pt x="38" y="1"/>
                    </a:lnTo>
                    <a:lnTo>
                      <a:pt x="31" y="4"/>
                    </a:lnTo>
                    <a:lnTo>
                      <a:pt x="25" y="7"/>
                    </a:lnTo>
                    <a:lnTo>
                      <a:pt x="20" y="10"/>
                    </a:lnTo>
                    <a:lnTo>
                      <a:pt x="14" y="15"/>
                    </a:lnTo>
                    <a:lnTo>
                      <a:pt x="10" y="20"/>
                    </a:lnTo>
                    <a:lnTo>
                      <a:pt x="6" y="26"/>
                    </a:lnTo>
                    <a:lnTo>
                      <a:pt x="3" y="31"/>
                    </a:lnTo>
                    <a:lnTo>
                      <a:pt x="1" y="38"/>
                    </a:lnTo>
                    <a:lnTo>
                      <a:pt x="0" y="44"/>
                    </a:lnTo>
                    <a:lnTo>
                      <a:pt x="0" y="52"/>
                    </a:lnTo>
                    <a:lnTo>
                      <a:pt x="0" y="58"/>
                    </a:lnTo>
                    <a:lnTo>
                      <a:pt x="1" y="65"/>
                    </a:lnTo>
                    <a:lnTo>
                      <a:pt x="3" y="71"/>
                    </a:lnTo>
                    <a:lnTo>
                      <a:pt x="6" y="77"/>
                    </a:lnTo>
                    <a:lnTo>
                      <a:pt x="10" y="83"/>
                    </a:lnTo>
                    <a:lnTo>
                      <a:pt x="14" y="87"/>
                    </a:lnTo>
                    <a:lnTo>
                      <a:pt x="20" y="92"/>
                    </a:lnTo>
                    <a:lnTo>
                      <a:pt x="25" y="95"/>
                    </a:lnTo>
                    <a:lnTo>
                      <a:pt x="31" y="99"/>
                    </a:lnTo>
                    <a:lnTo>
                      <a:pt x="38" y="101"/>
                    </a:lnTo>
                    <a:lnTo>
                      <a:pt x="44" y="102"/>
                    </a:lnTo>
                    <a:lnTo>
                      <a:pt x="51" y="103"/>
                    </a:lnTo>
                    <a:lnTo>
                      <a:pt x="58" y="102"/>
                    </a:lnTo>
                    <a:lnTo>
                      <a:pt x="65" y="101"/>
                    </a:lnTo>
                    <a:lnTo>
                      <a:pt x="71" y="99"/>
                    </a:lnTo>
                    <a:lnTo>
                      <a:pt x="77" y="95"/>
                    </a:lnTo>
                    <a:lnTo>
                      <a:pt x="82" y="92"/>
                    </a:lnTo>
                    <a:lnTo>
                      <a:pt x="87" y="87"/>
                    </a:lnTo>
                    <a:lnTo>
                      <a:pt x="91" y="83"/>
                    </a:lnTo>
                    <a:lnTo>
                      <a:pt x="95" y="77"/>
                    </a:lnTo>
                    <a:lnTo>
                      <a:pt x="98" y="71"/>
                    </a:lnTo>
                    <a:lnTo>
                      <a:pt x="100" y="65"/>
                    </a:lnTo>
                    <a:lnTo>
                      <a:pt x="101" y="58"/>
                    </a:lnTo>
                    <a:lnTo>
                      <a:pt x="103" y="52"/>
                    </a:lnTo>
                    <a:lnTo>
                      <a:pt x="101" y="44"/>
                    </a:lnTo>
                    <a:lnTo>
                      <a:pt x="100" y="38"/>
                    </a:lnTo>
                    <a:lnTo>
                      <a:pt x="98" y="31"/>
                    </a:lnTo>
                    <a:lnTo>
                      <a:pt x="95" y="26"/>
                    </a:lnTo>
                    <a:lnTo>
                      <a:pt x="91" y="20"/>
                    </a:lnTo>
                    <a:lnTo>
                      <a:pt x="87" y="15"/>
                    </a:lnTo>
                    <a:lnTo>
                      <a:pt x="82" y="10"/>
                    </a:lnTo>
                    <a:lnTo>
                      <a:pt x="77" y="7"/>
                    </a:lnTo>
                    <a:lnTo>
                      <a:pt x="71" y="4"/>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2" name="Rectangle 60"/>
              <p:cNvSpPr>
                <a:spLocks noChangeArrowheads="1"/>
              </p:cNvSpPr>
              <p:nvPr/>
            </p:nvSpPr>
            <p:spPr bwMode="auto">
              <a:xfrm>
                <a:off x="497625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3" name="Freeform 61"/>
              <p:cNvSpPr>
                <a:spLocks noEditPoints="1"/>
              </p:cNvSpPr>
              <p:nvPr/>
            </p:nvSpPr>
            <p:spPr bwMode="auto">
              <a:xfrm>
                <a:off x="5012763" y="6481775"/>
                <a:ext cx="79375" cy="112713"/>
              </a:xfrm>
              <a:custGeom>
                <a:avLst/>
                <a:gdLst>
                  <a:gd name="T0" fmla="*/ 79375 w 301"/>
                  <a:gd name="T1" fmla="*/ 110337 h 427"/>
                  <a:gd name="T2" fmla="*/ 55378 w 301"/>
                  <a:gd name="T3" fmla="*/ 0 h 427"/>
                  <a:gd name="T4" fmla="*/ 54059 w 301"/>
                  <a:gd name="T5" fmla="*/ 47250 h 427"/>
                  <a:gd name="T6" fmla="*/ 51159 w 301"/>
                  <a:gd name="T7" fmla="*/ 44874 h 427"/>
                  <a:gd name="T8" fmla="*/ 45621 w 301"/>
                  <a:gd name="T9" fmla="*/ 41970 h 427"/>
                  <a:gd name="T10" fmla="*/ 37973 w 301"/>
                  <a:gd name="T11" fmla="*/ 40123 h 427"/>
                  <a:gd name="T12" fmla="*/ 30326 w 301"/>
                  <a:gd name="T13" fmla="*/ 39859 h 427"/>
                  <a:gd name="T14" fmla="*/ 23470 w 301"/>
                  <a:gd name="T15" fmla="*/ 41442 h 427"/>
                  <a:gd name="T16" fmla="*/ 17404 w 301"/>
                  <a:gd name="T17" fmla="*/ 44346 h 427"/>
                  <a:gd name="T18" fmla="*/ 11867 w 301"/>
                  <a:gd name="T19" fmla="*/ 48306 h 427"/>
                  <a:gd name="T20" fmla="*/ 7384 w 301"/>
                  <a:gd name="T21" fmla="*/ 53321 h 427"/>
                  <a:gd name="T22" fmla="*/ 3956 w 301"/>
                  <a:gd name="T23" fmla="*/ 59128 h 427"/>
                  <a:gd name="T24" fmla="*/ 1582 w 301"/>
                  <a:gd name="T25" fmla="*/ 65727 h 427"/>
                  <a:gd name="T26" fmla="*/ 264 w 301"/>
                  <a:gd name="T27" fmla="*/ 72326 h 427"/>
                  <a:gd name="T28" fmla="*/ 264 w 301"/>
                  <a:gd name="T29" fmla="*/ 78925 h 427"/>
                  <a:gd name="T30" fmla="*/ 791 w 301"/>
                  <a:gd name="T31" fmla="*/ 84997 h 427"/>
                  <a:gd name="T32" fmla="*/ 2637 w 301"/>
                  <a:gd name="T33" fmla="*/ 90276 h 427"/>
                  <a:gd name="T34" fmla="*/ 5010 w 301"/>
                  <a:gd name="T35" fmla="*/ 95291 h 427"/>
                  <a:gd name="T36" fmla="*/ 7911 w 301"/>
                  <a:gd name="T37" fmla="*/ 99515 h 427"/>
                  <a:gd name="T38" fmla="*/ 11603 w 301"/>
                  <a:gd name="T39" fmla="*/ 103738 h 427"/>
                  <a:gd name="T40" fmla="*/ 15822 w 301"/>
                  <a:gd name="T41" fmla="*/ 106906 h 427"/>
                  <a:gd name="T42" fmla="*/ 20569 w 301"/>
                  <a:gd name="T43" fmla="*/ 109809 h 427"/>
                  <a:gd name="T44" fmla="*/ 25843 w 301"/>
                  <a:gd name="T45" fmla="*/ 111393 h 427"/>
                  <a:gd name="T46" fmla="*/ 31645 w 301"/>
                  <a:gd name="T47" fmla="*/ 112449 h 427"/>
                  <a:gd name="T48" fmla="*/ 38237 w 301"/>
                  <a:gd name="T49" fmla="*/ 112449 h 427"/>
                  <a:gd name="T50" fmla="*/ 44302 w 301"/>
                  <a:gd name="T51" fmla="*/ 110865 h 427"/>
                  <a:gd name="T52" fmla="*/ 47730 w 301"/>
                  <a:gd name="T53" fmla="*/ 109281 h 427"/>
                  <a:gd name="T54" fmla="*/ 51422 w 301"/>
                  <a:gd name="T55" fmla="*/ 106906 h 427"/>
                  <a:gd name="T56" fmla="*/ 54059 w 301"/>
                  <a:gd name="T57" fmla="*/ 104266 h 427"/>
                  <a:gd name="T58" fmla="*/ 55378 w 301"/>
                  <a:gd name="T59" fmla="*/ 102946 h 427"/>
                  <a:gd name="T60" fmla="*/ 40610 w 301"/>
                  <a:gd name="T61" fmla="*/ 60976 h 427"/>
                  <a:gd name="T62" fmla="*/ 45093 w 301"/>
                  <a:gd name="T63" fmla="*/ 61504 h 427"/>
                  <a:gd name="T64" fmla="*/ 49049 w 301"/>
                  <a:gd name="T65" fmla="*/ 63088 h 427"/>
                  <a:gd name="T66" fmla="*/ 51950 w 301"/>
                  <a:gd name="T67" fmla="*/ 65463 h 427"/>
                  <a:gd name="T68" fmla="*/ 54323 w 301"/>
                  <a:gd name="T69" fmla="*/ 68631 h 427"/>
                  <a:gd name="T70" fmla="*/ 55642 w 301"/>
                  <a:gd name="T71" fmla="*/ 72062 h 427"/>
                  <a:gd name="T72" fmla="*/ 56169 w 301"/>
                  <a:gd name="T73" fmla="*/ 76286 h 427"/>
                  <a:gd name="T74" fmla="*/ 55642 w 301"/>
                  <a:gd name="T75" fmla="*/ 80509 h 427"/>
                  <a:gd name="T76" fmla="*/ 54323 w 301"/>
                  <a:gd name="T77" fmla="*/ 83941 h 427"/>
                  <a:gd name="T78" fmla="*/ 51950 w 301"/>
                  <a:gd name="T79" fmla="*/ 87108 h 427"/>
                  <a:gd name="T80" fmla="*/ 49049 w 301"/>
                  <a:gd name="T81" fmla="*/ 89484 h 427"/>
                  <a:gd name="T82" fmla="*/ 45093 w 301"/>
                  <a:gd name="T83" fmla="*/ 91068 h 427"/>
                  <a:gd name="T84" fmla="*/ 40610 w 301"/>
                  <a:gd name="T85" fmla="*/ 91596 h 427"/>
                  <a:gd name="T86" fmla="*/ 35864 w 301"/>
                  <a:gd name="T87" fmla="*/ 91068 h 427"/>
                  <a:gd name="T88" fmla="*/ 32172 w 301"/>
                  <a:gd name="T89" fmla="*/ 89484 h 427"/>
                  <a:gd name="T90" fmla="*/ 29271 w 301"/>
                  <a:gd name="T91" fmla="*/ 87108 h 427"/>
                  <a:gd name="T92" fmla="*/ 26898 w 301"/>
                  <a:gd name="T93" fmla="*/ 83941 h 427"/>
                  <a:gd name="T94" fmla="*/ 25316 w 301"/>
                  <a:gd name="T95" fmla="*/ 80509 h 427"/>
                  <a:gd name="T96" fmla="*/ 25052 w 301"/>
                  <a:gd name="T97" fmla="*/ 76286 h 427"/>
                  <a:gd name="T98" fmla="*/ 25316 w 301"/>
                  <a:gd name="T99" fmla="*/ 72062 h 427"/>
                  <a:gd name="T100" fmla="*/ 26898 w 301"/>
                  <a:gd name="T101" fmla="*/ 68631 h 427"/>
                  <a:gd name="T102" fmla="*/ 29271 w 301"/>
                  <a:gd name="T103" fmla="*/ 65463 h 427"/>
                  <a:gd name="T104" fmla="*/ 32172 w 301"/>
                  <a:gd name="T105" fmla="*/ 63088 h 427"/>
                  <a:gd name="T106" fmla="*/ 35864 w 301"/>
                  <a:gd name="T107" fmla="*/ 61504 h 427"/>
                  <a:gd name="T108" fmla="*/ 40610 w 301"/>
                  <a:gd name="T109" fmla="*/ 60976 h 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427">
                    <a:moveTo>
                      <a:pt x="210" y="418"/>
                    </a:moveTo>
                    <a:lnTo>
                      <a:pt x="301" y="418"/>
                    </a:lnTo>
                    <a:lnTo>
                      <a:pt x="301" y="0"/>
                    </a:lnTo>
                    <a:lnTo>
                      <a:pt x="210" y="0"/>
                    </a:lnTo>
                    <a:lnTo>
                      <a:pt x="210" y="185"/>
                    </a:lnTo>
                    <a:lnTo>
                      <a:pt x="205" y="179"/>
                    </a:lnTo>
                    <a:lnTo>
                      <a:pt x="199" y="175"/>
                    </a:lnTo>
                    <a:lnTo>
                      <a:pt x="194" y="170"/>
                    </a:lnTo>
                    <a:lnTo>
                      <a:pt x="187" y="166"/>
                    </a:lnTo>
                    <a:lnTo>
                      <a:pt x="173" y="159"/>
                    </a:lnTo>
                    <a:lnTo>
                      <a:pt x="160" y="155"/>
                    </a:lnTo>
                    <a:lnTo>
                      <a:pt x="144" y="152"/>
                    </a:lnTo>
                    <a:lnTo>
                      <a:pt x="130" y="151"/>
                    </a:lnTo>
                    <a:lnTo>
                      <a:pt x="115" y="151"/>
                    </a:lnTo>
                    <a:lnTo>
                      <a:pt x="102" y="154"/>
                    </a:lnTo>
                    <a:lnTo>
                      <a:pt x="89" y="157"/>
                    </a:lnTo>
                    <a:lnTo>
                      <a:pt x="77" y="163"/>
                    </a:lnTo>
                    <a:lnTo>
                      <a:pt x="66" y="168"/>
                    </a:lnTo>
                    <a:lnTo>
                      <a:pt x="55" y="175"/>
                    </a:lnTo>
                    <a:lnTo>
                      <a:pt x="45" y="183"/>
                    </a:lnTo>
                    <a:lnTo>
                      <a:pt x="36" y="192"/>
                    </a:lnTo>
                    <a:lnTo>
                      <a:pt x="28" y="202"/>
                    </a:lnTo>
                    <a:lnTo>
                      <a:pt x="21" y="213"/>
                    </a:lnTo>
                    <a:lnTo>
                      <a:pt x="15" y="224"/>
                    </a:lnTo>
                    <a:lnTo>
                      <a:pt x="10" y="235"/>
                    </a:lnTo>
                    <a:lnTo>
                      <a:pt x="6" y="249"/>
                    </a:lnTo>
                    <a:lnTo>
                      <a:pt x="2" y="261"/>
                    </a:lnTo>
                    <a:lnTo>
                      <a:pt x="1" y="274"/>
                    </a:lnTo>
                    <a:lnTo>
                      <a:pt x="0" y="289"/>
                    </a:lnTo>
                    <a:lnTo>
                      <a:pt x="1" y="299"/>
                    </a:lnTo>
                    <a:lnTo>
                      <a:pt x="2" y="310"/>
                    </a:lnTo>
                    <a:lnTo>
                      <a:pt x="3" y="322"/>
                    </a:lnTo>
                    <a:lnTo>
                      <a:pt x="7" y="332"/>
                    </a:lnTo>
                    <a:lnTo>
                      <a:pt x="10" y="342"/>
                    </a:lnTo>
                    <a:lnTo>
                      <a:pt x="13" y="351"/>
                    </a:lnTo>
                    <a:lnTo>
                      <a:pt x="19" y="361"/>
                    </a:lnTo>
                    <a:lnTo>
                      <a:pt x="25" y="370"/>
                    </a:lnTo>
                    <a:lnTo>
                      <a:pt x="30" y="377"/>
                    </a:lnTo>
                    <a:lnTo>
                      <a:pt x="37" y="385"/>
                    </a:lnTo>
                    <a:lnTo>
                      <a:pt x="44" y="393"/>
                    </a:lnTo>
                    <a:lnTo>
                      <a:pt x="51" y="400"/>
                    </a:lnTo>
                    <a:lnTo>
                      <a:pt x="60" y="405"/>
                    </a:lnTo>
                    <a:lnTo>
                      <a:pt x="68" y="411"/>
                    </a:lnTo>
                    <a:lnTo>
                      <a:pt x="78" y="416"/>
                    </a:lnTo>
                    <a:lnTo>
                      <a:pt x="87" y="419"/>
                    </a:lnTo>
                    <a:lnTo>
                      <a:pt x="98" y="422"/>
                    </a:lnTo>
                    <a:lnTo>
                      <a:pt x="109" y="425"/>
                    </a:lnTo>
                    <a:lnTo>
                      <a:pt x="120" y="426"/>
                    </a:lnTo>
                    <a:lnTo>
                      <a:pt x="131" y="427"/>
                    </a:lnTo>
                    <a:lnTo>
                      <a:pt x="145" y="426"/>
                    </a:lnTo>
                    <a:lnTo>
                      <a:pt x="161" y="422"/>
                    </a:lnTo>
                    <a:lnTo>
                      <a:pt x="168" y="420"/>
                    </a:lnTo>
                    <a:lnTo>
                      <a:pt x="175" y="418"/>
                    </a:lnTo>
                    <a:lnTo>
                      <a:pt x="181" y="414"/>
                    </a:lnTo>
                    <a:lnTo>
                      <a:pt x="188" y="410"/>
                    </a:lnTo>
                    <a:lnTo>
                      <a:pt x="195" y="405"/>
                    </a:lnTo>
                    <a:lnTo>
                      <a:pt x="199" y="401"/>
                    </a:lnTo>
                    <a:lnTo>
                      <a:pt x="205" y="395"/>
                    </a:lnTo>
                    <a:lnTo>
                      <a:pt x="209" y="390"/>
                    </a:lnTo>
                    <a:lnTo>
                      <a:pt x="210" y="390"/>
                    </a:lnTo>
                    <a:lnTo>
                      <a:pt x="210" y="418"/>
                    </a:lnTo>
                    <a:close/>
                    <a:moveTo>
                      <a:pt x="154" y="231"/>
                    </a:moveTo>
                    <a:lnTo>
                      <a:pt x="163" y="231"/>
                    </a:lnTo>
                    <a:lnTo>
                      <a:pt x="171" y="233"/>
                    </a:lnTo>
                    <a:lnTo>
                      <a:pt x="179" y="235"/>
                    </a:lnTo>
                    <a:lnTo>
                      <a:pt x="186" y="239"/>
                    </a:lnTo>
                    <a:lnTo>
                      <a:pt x="192" y="243"/>
                    </a:lnTo>
                    <a:lnTo>
                      <a:pt x="197" y="248"/>
                    </a:lnTo>
                    <a:lnTo>
                      <a:pt x="203" y="253"/>
                    </a:lnTo>
                    <a:lnTo>
                      <a:pt x="206" y="260"/>
                    </a:lnTo>
                    <a:lnTo>
                      <a:pt x="209" y="267"/>
                    </a:lnTo>
                    <a:lnTo>
                      <a:pt x="211" y="273"/>
                    </a:lnTo>
                    <a:lnTo>
                      <a:pt x="213" y="281"/>
                    </a:lnTo>
                    <a:lnTo>
                      <a:pt x="213" y="289"/>
                    </a:lnTo>
                    <a:lnTo>
                      <a:pt x="213" y="297"/>
                    </a:lnTo>
                    <a:lnTo>
                      <a:pt x="211" y="305"/>
                    </a:lnTo>
                    <a:lnTo>
                      <a:pt x="209" y="311"/>
                    </a:lnTo>
                    <a:lnTo>
                      <a:pt x="206" y="318"/>
                    </a:lnTo>
                    <a:lnTo>
                      <a:pt x="203" y="325"/>
                    </a:lnTo>
                    <a:lnTo>
                      <a:pt x="197" y="330"/>
                    </a:lnTo>
                    <a:lnTo>
                      <a:pt x="192" y="335"/>
                    </a:lnTo>
                    <a:lnTo>
                      <a:pt x="186" y="339"/>
                    </a:lnTo>
                    <a:lnTo>
                      <a:pt x="179" y="343"/>
                    </a:lnTo>
                    <a:lnTo>
                      <a:pt x="171" y="345"/>
                    </a:lnTo>
                    <a:lnTo>
                      <a:pt x="163" y="346"/>
                    </a:lnTo>
                    <a:lnTo>
                      <a:pt x="154" y="347"/>
                    </a:lnTo>
                    <a:lnTo>
                      <a:pt x="145" y="346"/>
                    </a:lnTo>
                    <a:lnTo>
                      <a:pt x="136" y="345"/>
                    </a:lnTo>
                    <a:lnTo>
                      <a:pt x="129" y="343"/>
                    </a:lnTo>
                    <a:lnTo>
                      <a:pt x="122" y="339"/>
                    </a:lnTo>
                    <a:lnTo>
                      <a:pt x="116" y="335"/>
                    </a:lnTo>
                    <a:lnTo>
                      <a:pt x="111" y="330"/>
                    </a:lnTo>
                    <a:lnTo>
                      <a:pt x="106" y="325"/>
                    </a:lnTo>
                    <a:lnTo>
                      <a:pt x="102" y="318"/>
                    </a:lnTo>
                    <a:lnTo>
                      <a:pt x="98" y="311"/>
                    </a:lnTo>
                    <a:lnTo>
                      <a:pt x="96" y="305"/>
                    </a:lnTo>
                    <a:lnTo>
                      <a:pt x="95" y="297"/>
                    </a:lnTo>
                    <a:lnTo>
                      <a:pt x="95" y="289"/>
                    </a:lnTo>
                    <a:lnTo>
                      <a:pt x="95" y="281"/>
                    </a:lnTo>
                    <a:lnTo>
                      <a:pt x="96" y="273"/>
                    </a:lnTo>
                    <a:lnTo>
                      <a:pt x="98" y="267"/>
                    </a:lnTo>
                    <a:lnTo>
                      <a:pt x="102" y="260"/>
                    </a:lnTo>
                    <a:lnTo>
                      <a:pt x="106" y="253"/>
                    </a:lnTo>
                    <a:lnTo>
                      <a:pt x="111" y="248"/>
                    </a:lnTo>
                    <a:lnTo>
                      <a:pt x="116" y="243"/>
                    </a:lnTo>
                    <a:lnTo>
                      <a:pt x="122" y="239"/>
                    </a:lnTo>
                    <a:lnTo>
                      <a:pt x="129" y="235"/>
                    </a:lnTo>
                    <a:lnTo>
                      <a:pt x="136" y="233"/>
                    </a:lnTo>
                    <a:lnTo>
                      <a:pt x="145" y="231"/>
                    </a:lnTo>
                    <a:lnTo>
                      <a:pt x="154"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4" name="Freeform 62"/>
              <p:cNvSpPr>
                <a:spLocks/>
              </p:cNvSpPr>
              <p:nvPr/>
            </p:nvSpPr>
            <p:spPr bwMode="auto">
              <a:xfrm>
                <a:off x="5108013" y="6524638"/>
                <a:ext cx="73025" cy="69850"/>
              </a:xfrm>
              <a:custGeom>
                <a:avLst/>
                <a:gdLst>
                  <a:gd name="T0" fmla="*/ 0 w 275"/>
                  <a:gd name="T1" fmla="*/ 0 h 268"/>
                  <a:gd name="T2" fmla="*/ 0 w 275"/>
                  <a:gd name="T3" fmla="*/ 40659 h 268"/>
                  <a:gd name="T4" fmla="*/ 266 w 275"/>
                  <a:gd name="T5" fmla="*/ 44568 h 268"/>
                  <a:gd name="T6" fmla="*/ 797 w 275"/>
                  <a:gd name="T7" fmla="*/ 48478 h 268"/>
                  <a:gd name="T8" fmla="*/ 1859 w 275"/>
                  <a:gd name="T9" fmla="*/ 51606 h 268"/>
                  <a:gd name="T10" fmla="*/ 2921 w 275"/>
                  <a:gd name="T11" fmla="*/ 54733 h 268"/>
                  <a:gd name="T12" fmla="*/ 4514 w 275"/>
                  <a:gd name="T13" fmla="*/ 57340 h 268"/>
                  <a:gd name="T14" fmla="*/ 6108 w 275"/>
                  <a:gd name="T15" fmla="*/ 59685 h 268"/>
                  <a:gd name="T16" fmla="*/ 8232 w 275"/>
                  <a:gd name="T17" fmla="*/ 62031 h 268"/>
                  <a:gd name="T18" fmla="*/ 10622 w 275"/>
                  <a:gd name="T19" fmla="*/ 63595 h 268"/>
                  <a:gd name="T20" fmla="*/ 13277 w 275"/>
                  <a:gd name="T21" fmla="*/ 65159 h 268"/>
                  <a:gd name="T22" fmla="*/ 15933 w 275"/>
                  <a:gd name="T23" fmla="*/ 66462 h 268"/>
                  <a:gd name="T24" fmla="*/ 19119 w 275"/>
                  <a:gd name="T25" fmla="*/ 67504 h 268"/>
                  <a:gd name="T26" fmla="*/ 22306 w 275"/>
                  <a:gd name="T27" fmla="*/ 68286 h 268"/>
                  <a:gd name="T28" fmla="*/ 25492 w 275"/>
                  <a:gd name="T29" fmla="*/ 68807 h 268"/>
                  <a:gd name="T30" fmla="*/ 29210 w 275"/>
                  <a:gd name="T31" fmla="*/ 69589 h 268"/>
                  <a:gd name="T32" fmla="*/ 32928 w 275"/>
                  <a:gd name="T33" fmla="*/ 69850 h 268"/>
                  <a:gd name="T34" fmla="*/ 36645 w 275"/>
                  <a:gd name="T35" fmla="*/ 69850 h 268"/>
                  <a:gd name="T36" fmla="*/ 40363 w 275"/>
                  <a:gd name="T37" fmla="*/ 69850 h 268"/>
                  <a:gd name="T38" fmla="*/ 44346 w 275"/>
                  <a:gd name="T39" fmla="*/ 69589 h 268"/>
                  <a:gd name="T40" fmla="*/ 47533 w 275"/>
                  <a:gd name="T41" fmla="*/ 68807 h 268"/>
                  <a:gd name="T42" fmla="*/ 50985 w 275"/>
                  <a:gd name="T43" fmla="*/ 68286 h 268"/>
                  <a:gd name="T44" fmla="*/ 54437 w 275"/>
                  <a:gd name="T45" fmla="*/ 67504 h 268"/>
                  <a:gd name="T46" fmla="*/ 57358 w 275"/>
                  <a:gd name="T47" fmla="*/ 66462 h 268"/>
                  <a:gd name="T48" fmla="*/ 60013 w 275"/>
                  <a:gd name="T49" fmla="*/ 65159 h 268"/>
                  <a:gd name="T50" fmla="*/ 62669 w 275"/>
                  <a:gd name="T51" fmla="*/ 63595 h 268"/>
                  <a:gd name="T52" fmla="*/ 65059 w 275"/>
                  <a:gd name="T53" fmla="*/ 62031 h 268"/>
                  <a:gd name="T54" fmla="*/ 67183 w 275"/>
                  <a:gd name="T55" fmla="*/ 59685 h 268"/>
                  <a:gd name="T56" fmla="*/ 69042 w 275"/>
                  <a:gd name="T57" fmla="*/ 57340 h 268"/>
                  <a:gd name="T58" fmla="*/ 70370 w 275"/>
                  <a:gd name="T59" fmla="*/ 54733 h 268"/>
                  <a:gd name="T60" fmla="*/ 71697 w 275"/>
                  <a:gd name="T61" fmla="*/ 51606 h 268"/>
                  <a:gd name="T62" fmla="*/ 72494 w 275"/>
                  <a:gd name="T63" fmla="*/ 48478 h 268"/>
                  <a:gd name="T64" fmla="*/ 73025 w 275"/>
                  <a:gd name="T65" fmla="*/ 44568 h 268"/>
                  <a:gd name="T66" fmla="*/ 73025 w 275"/>
                  <a:gd name="T67" fmla="*/ 40659 h 268"/>
                  <a:gd name="T68" fmla="*/ 73025 w 275"/>
                  <a:gd name="T69" fmla="*/ 0 h 268"/>
                  <a:gd name="T70" fmla="*/ 48595 w 275"/>
                  <a:gd name="T71" fmla="*/ 0 h 268"/>
                  <a:gd name="T72" fmla="*/ 48595 w 275"/>
                  <a:gd name="T73" fmla="*/ 36228 h 268"/>
                  <a:gd name="T74" fmla="*/ 48595 w 275"/>
                  <a:gd name="T75" fmla="*/ 40398 h 268"/>
                  <a:gd name="T76" fmla="*/ 47798 w 275"/>
                  <a:gd name="T77" fmla="*/ 43787 h 268"/>
                  <a:gd name="T78" fmla="*/ 47267 w 275"/>
                  <a:gd name="T79" fmla="*/ 45350 h 268"/>
                  <a:gd name="T80" fmla="*/ 46736 w 275"/>
                  <a:gd name="T81" fmla="*/ 46654 h 268"/>
                  <a:gd name="T82" fmla="*/ 45408 w 275"/>
                  <a:gd name="T83" fmla="*/ 47957 h 268"/>
                  <a:gd name="T84" fmla="*/ 44346 w 275"/>
                  <a:gd name="T85" fmla="*/ 48739 h 268"/>
                  <a:gd name="T86" fmla="*/ 42753 w 275"/>
                  <a:gd name="T87" fmla="*/ 49521 h 268"/>
                  <a:gd name="T88" fmla="*/ 40894 w 275"/>
                  <a:gd name="T89" fmla="*/ 50302 h 268"/>
                  <a:gd name="T90" fmla="*/ 39035 w 275"/>
                  <a:gd name="T91" fmla="*/ 50563 h 268"/>
                  <a:gd name="T92" fmla="*/ 36645 w 275"/>
                  <a:gd name="T93" fmla="*/ 50824 h 268"/>
                  <a:gd name="T94" fmla="*/ 34521 w 275"/>
                  <a:gd name="T95" fmla="*/ 50563 h 268"/>
                  <a:gd name="T96" fmla="*/ 32397 w 275"/>
                  <a:gd name="T97" fmla="*/ 50302 h 268"/>
                  <a:gd name="T98" fmla="*/ 30538 w 275"/>
                  <a:gd name="T99" fmla="*/ 49521 h 268"/>
                  <a:gd name="T100" fmla="*/ 29210 w 275"/>
                  <a:gd name="T101" fmla="*/ 48739 h 268"/>
                  <a:gd name="T102" fmla="*/ 27882 w 275"/>
                  <a:gd name="T103" fmla="*/ 47957 h 268"/>
                  <a:gd name="T104" fmla="*/ 26820 w 275"/>
                  <a:gd name="T105" fmla="*/ 46654 h 268"/>
                  <a:gd name="T106" fmla="*/ 26023 w 275"/>
                  <a:gd name="T107" fmla="*/ 45350 h 268"/>
                  <a:gd name="T108" fmla="*/ 25492 w 275"/>
                  <a:gd name="T109" fmla="*/ 43787 h 268"/>
                  <a:gd name="T110" fmla="*/ 24961 w 275"/>
                  <a:gd name="T111" fmla="*/ 41962 h 268"/>
                  <a:gd name="T112" fmla="*/ 24696 w 275"/>
                  <a:gd name="T113" fmla="*/ 40398 h 268"/>
                  <a:gd name="T114" fmla="*/ 24696 w 275"/>
                  <a:gd name="T115" fmla="*/ 38313 h 268"/>
                  <a:gd name="T116" fmla="*/ 24430 w 275"/>
                  <a:gd name="T117" fmla="*/ 36228 h 268"/>
                  <a:gd name="T118" fmla="*/ 24430 w 275"/>
                  <a:gd name="T119" fmla="*/ 0 h 268"/>
                  <a:gd name="T120" fmla="*/ 0 w 275"/>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68">
                    <a:moveTo>
                      <a:pt x="0" y="0"/>
                    </a:moveTo>
                    <a:lnTo>
                      <a:pt x="0" y="156"/>
                    </a:lnTo>
                    <a:lnTo>
                      <a:pt x="1" y="171"/>
                    </a:lnTo>
                    <a:lnTo>
                      <a:pt x="3" y="186"/>
                    </a:lnTo>
                    <a:lnTo>
                      <a:pt x="7" y="198"/>
                    </a:lnTo>
                    <a:lnTo>
                      <a:pt x="11" y="210"/>
                    </a:lnTo>
                    <a:lnTo>
                      <a:pt x="17" y="220"/>
                    </a:lnTo>
                    <a:lnTo>
                      <a:pt x="23" y="229"/>
                    </a:lnTo>
                    <a:lnTo>
                      <a:pt x="31" y="238"/>
                    </a:lnTo>
                    <a:lnTo>
                      <a:pt x="40" y="244"/>
                    </a:lnTo>
                    <a:lnTo>
                      <a:pt x="50" y="250"/>
                    </a:lnTo>
                    <a:lnTo>
                      <a:pt x="60" y="255"/>
                    </a:lnTo>
                    <a:lnTo>
                      <a:pt x="72" y="259"/>
                    </a:lnTo>
                    <a:lnTo>
                      <a:pt x="84" y="262"/>
                    </a:lnTo>
                    <a:lnTo>
                      <a:pt x="96" y="264"/>
                    </a:lnTo>
                    <a:lnTo>
                      <a:pt x="110" y="267"/>
                    </a:lnTo>
                    <a:lnTo>
                      <a:pt x="124" y="268"/>
                    </a:lnTo>
                    <a:lnTo>
                      <a:pt x="138" y="268"/>
                    </a:lnTo>
                    <a:lnTo>
                      <a:pt x="152" y="268"/>
                    </a:lnTo>
                    <a:lnTo>
                      <a:pt x="167" y="267"/>
                    </a:lnTo>
                    <a:lnTo>
                      <a:pt x="179" y="264"/>
                    </a:lnTo>
                    <a:lnTo>
                      <a:pt x="192" y="262"/>
                    </a:lnTo>
                    <a:lnTo>
                      <a:pt x="205" y="259"/>
                    </a:lnTo>
                    <a:lnTo>
                      <a:pt x="216" y="255"/>
                    </a:lnTo>
                    <a:lnTo>
                      <a:pt x="226" y="250"/>
                    </a:lnTo>
                    <a:lnTo>
                      <a:pt x="236" y="244"/>
                    </a:lnTo>
                    <a:lnTo>
                      <a:pt x="245" y="238"/>
                    </a:lnTo>
                    <a:lnTo>
                      <a:pt x="253" y="229"/>
                    </a:lnTo>
                    <a:lnTo>
                      <a:pt x="260" y="220"/>
                    </a:lnTo>
                    <a:lnTo>
                      <a:pt x="265" y="210"/>
                    </a:lnTo>
                    <a:lnTo>
                      <a:pt x="270" y="198"/>
                    </a:lnTo>
                    <a:lnTo>
                      <a:pt x="273" y="186"/>
                    </a:lnTo>
                    <a:lnTo>
                      <a:pt x="275" y="171"/>
                    </a:lnTo>
                    <a:lnTo>
                      <a:pt x="275" y="156"/>
                    </a:lnTo>
                    <a:lnTo>
                      <a:pt x="275" y="0"/>
                    </a:lnTo>
                    <a:lnTo>
                      <a:pt x="183" y="0"/>
                    </a:lnTo>
                    <a:lnTo>
                      <a:pt x="183" y="139"/>
                    </a:lnTo>
                    <a:lnTo>
                      <a:pt x="183" y="155"/>
                    </a:lnTo>
                    <a:lnTo>
                      <a:pt x="180" y="168"/>
                    </a:lnTo>
                    <a:lnTo>
                      <a:pt x="178" y="174"/>
                    </a:lnTo>
                    <a:lnTo>
                      <a:pt x="176" y="179"/>
                    </a:lnTo>
                    <a:lnTo>
                      <a:pt x="171" y="184"/>
                    </a:lnTo>
                    <a:lnTo>
                      <a:pt x="167" y="187"/>
                    </a:lnTo>
                    <a:lnTo>
                      <a:pt x="161" y="190"/>
                    </a:lnTo>
                    <a:lnTo>
                      <a:pt x="154" y="193"/>
                    </a:lnTo>
                    <a:lnTo>
                      <a:pt x="147" y="194"/>
                    </a:lnTo>
                    <a:lnTo>
                      <a:pt x="138" y="195"/>
                    </a:lnTo>
                    <a:lnTo>
                      <a:pt x="130" y="194"/>
                    </a:lnTo>
                    <a:lnTo>
                      <a:pt x="122" y="193"/>
                    </a:lnTo>
                    <a:lnTo>
                      <a:pt x="115" y="190"/>
                    </a:lnTo>
                    <a:lnTo>
                      <a:pt x="110" y="187"/>
                    </a:lnTo>
                    <a:lnTo>
                      <a:pt x="105" y="184"/>
                    </a:lnTo>
                    <a:lnTo>
                      <a:pt x="101" y="179"/>
                    </a:lnTo>
                    <a:lnTo>
                      <a:pt x="98" y="174"/>
                    </a:lnTo>
                    <a:lnTo>
                      <a:pt x="96" y="168"/>
                    </a:lnTo>
                    <a:lnTo>
                      <a:pt x="94" y="161"/>
                    </a:lnTo>
                    <a:lnTo>
                      <a:pt x="93" y="155"/>
                    </a:lnTo>
                    <a:lnTo>
                      <a:pt x="93"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3"/>
              <p:cNvSpPr>
                <a:spLocks/>
              </p:cNvSpPr>
              <p:nvPr/>
            </p:nvSpPr>
            <p:spPr bwMode="auto">
              <a:xfrm>
                <a:off x="5195325" y="6521463"/>
                <a:ext cx="73025" cy="71438"/>
              </a:xfrm>
              <a:custGeom>
                <a:avLst/>
                <a:gdLst>
                  <a:gd name="T0" fmla="*/ 24252 w 271"/>
                  <a:gd name="T1" fmla="*/ 2140 h 267"/>
                  <a:gd name="T2" fmla="*/ 0 w 271"/>
                  <a:gd name="T3" fmla="*/ 2140 h 267"/>
                  <a:gd name="T4" fmla="*/ 0 w 271"/>
                  <a:gd name="T5" fmla="*/ 71438 h 267"/>
                  <a:gd name="T6" fmla="*/ 24252 w 271"/>
                  <a:gd name="T7" fmla="*/ 71438 h 267"/>
                  <a:gd name="T8" fmla="*/ 24252 w 271"/>
                  <a:gd name="T9" fmla="*/ 35853 h 267"/>
                  <a:gd name="T10" fmla="*/ 24521 w 271"/>
                  <a:gd name="T11" fmla="*/ 32375 h 267"/>
                  <a:gd name="T12" fmla="*/ 25330 w 271"/>
                  <a:gd name="T13" fmla="*/ 29431 h 267"/>
                  <a:gd name="T14" fmla="*/ 25869 w 271"/>
                  <a:gd name="T15" fmla="*/ 26756 h 267"/>
                  <a:gd name="T16" fmla="*/ 26946 w 271"/>
                  <a:gd name="T17" fmla="*/ 24348 h 267"/>
                  <a:gd name="T18" fmla="*/ 28024 w 271"/>
                  <a:gd name="T19" fmla="*/ 23278 h 267"/>
                  <a:gd name="T20" fmla="*/ 28833 w 271"/>
                  <a:gd name="T21" fmla="*/ 22207 h 267"/>
                  <a:gd name="T22" fmla="*/ 29911 w 271"/>
                  <a:gd name="T23" fmla="*/ 21672 h 267"/>
                  <a:gd name="T24" fmla="*/ 31258 w 271"/>
                  <a:gd name="T25" fmla="*/ 20870 h 267"/>
                  <a:gd name="T26" fmla="*/ 32336 w 271"/>
                  <a:gd name="T27" fmla="*/ 20067 h 267"/>
                  <a:gd name="T28" fmla="*/ 33953 w 271"/>
                  <a:gd name="T29" fmla="*/ 19799 h 267"/>
                  <a:gd name="T30" fmla="*/ 35569 w 271"/>
                  <a:gd name="T31" fmla="*/ 19532 h 267"/>
                  <a:gd name="T32" fmla="*/ 37186 w 271"/>
                  <a:gd name="T33" fmla="*/ 19532 h 267"/>
                  <a:gd name="T34" fmla="*/ 39072 w 271"/>
                  <a:gd name="T35" fmla="*/ 19532 h 267"/>
                  <a:gd name="T36" fmla="*/ 40689 w 271"/>
                  <a:gd name="T37" fmla="*/ 19799 h 267"/>
                  <a:gd name="T38" fmla="*/ 42037 w 271"/>
                  <a:gd name="T39" fmla="*/ 20067 h 267"/>
                  <a:gd name="T40" fmla="*/ 43384 w 271"/>
                  <a:gd name="T41" fmla="*/ 20870 h 267"/>
                  <a:gd name="T42" fmla="*/ 44192 w 271"/>
                  <a:gd name="T43" fmla="*/ 21405 h 267"/>
                  <a:gd name="T44" fmla="*/ 45001 w 271"/>
                  <a:gd name="T45" fmla="*/ 22207 h 267"/>
                  <a:gd name="T46" fmla="*/ 46079 w 271"/>
                  <a:gd name="T47" fmla="*/ 23278 h 267"/>
                  <a:gd name="T48" fmla="*/ 46617 w 271"/>
                  <a:gd name="T49" fmla="*/ 24080 h 267"/>
                  <a:gd name="T50" fmla="*/ 47426 w 271"/>
                  <a:gd name="T51" fmla="*/ 26221 h 267"/>
                  <a:gd name="T52" fmla="*/ 48234 w 271"/>
                  <a:gd name="T53" fmla="*/ 28629 h 267"/>
                  <a:gd name="T54" fmla="*/ 48504 w 271"/>
                  <a:gd name="T55" fmla="*/ 31037 h 267"/>
                  <a:gd name="T56" fmla="*/ 48504 w 271"/>
                  <a:gd name="T57" fmla="*/ 33445 h 267"/>
                  <a:gd name="T58" fmla="*/ 48504 w 271"/>
                  <a:gd name="T59" fmla="*/ 35853 h 267"/>
                  <a:gd name="T60" fmla="*/ 48504 w 271"/>
                  <a:gd name="T61" fmla="*/ 37726 h 267"/>
                  <a:gd name="T62" fmla="*/ 48504 w 271"/>
                  <a:gd name="T63" fmla="*/ 71438 h 267"/>
                  <a:gd name="T64" fmla="*/ 73025 w 271"/>
                  <a:gd name="T65" fmla="*/ 71438 h 267"/>
                  <a:gd name="T66" fmla="*/ 73025 w 271"/>
                  <a:gd name="T67" fmla="*/ 28896 h 267"/>
                  <a:gd name="T68" fmla="*/ 73025 w 271"/>
                  <a:gd name="T69" fmla="*/ 25418 h 267"/>
                  <a:gd name="T70" fmla="*/ 72756 w 271"/>
                  <a:gd name="T71" fmla="*/ 22475 h 267"/>
                  <a:gd name="T72" fmla="*/ 72217 w 271"/>
                  <a:gd name="T73" fmla="*/ 19799 h 267"/>
                  <a:gd name="T74" fmla="*/ 71678 w 271"/>
                  <a:gd name="T75" fmla="*/ 17124 h 267"/>
                  <a:gd name="T76" fmla="*/ 71139 w 271"/>
                  <a:gd name="T77" fmla="*/ 14448 h 267"/>
                  <a:gd name="T78" fmla="*/ 69791 w 271"/>
                  <a:gd name="T79" fmla="*/ 12040 h 267"/>
                  <a:gd name="T80" fmla="*/ 68714 w 271"/>
                  <a:gd name="T81" fmla="*/ 9900 h 267"/>
                  <a:gd name="T82" fmla="*/ 67097 w 271"/>
                  <a:gd name="T83" fmla="*/ 7759 h 267"/>
                  <a:gd name="T84" fmla="*/ 65211 w 271"/>
                  <a:gd name="T85" fmla="*/ 6154 h 267"/>
                  <a:gd name="T86" fmla="*/ 63594 w 271"/>
                  <a:gd name="T87" fmla="*/ 4548 h 267"/>
                  <a:gd name="T88" fmla="*/ 61438 w 271"/>
                  <a:gd name="T89" fmla="*/ 3211 h 267"/>
                  <a:gd name="T90" fmla="*/ 59013 w 271"/>
                  <a:gd name="T91" fmla="*/ 2140 h 267"/>
                  <a:gd name="T92" fmla="*/ 56318 w 271"/>
                  <a:gd name="T93" fmla="*/ 1338 h 267"/>
                  <a:gd name="T94" fmla="*/ 53624 w 271"/>
                  <a:gd name="T95" fmla="*/ 268 h 267"/>
                  <a:gd name="T96" fmla="*/ 50120 w 271"/>
                  <a:gd name="T97" fmla="*/ 0 h 267"/>
                  <a:gd name="T98" fmla="*/ 46887 w 271"/>
                  <a:gd name="T99" fmla="*/ 0 h 267"/>
                  <a:gd name="T100" fmla="*/ 42306 w 271"/>
                  <a:gd name="T101" fmla="*/ 268 h 267"/>
                  <a:gd name="T102" fmla="*/ 38264 w 271"/>
                  <a:gd name="T103" fmla="*/ 1070 h 267"/>
                  <a:gd name="T104" fmla="*/ 36378 w 271"/>
                  <a:gd name="T105" fmla="*/ 1605 h 267"/>
                  <a:gd name="T106" fmla="*/ 34222 w 271"/>
                  <a:gd name="T107" fmla="*/ 2408 h 267"/>
                  <a:gd name="T108" fmla="*/ 32336 w 271"/>
                  <a:gd name="T109" fmla="*/ 3478 h 267"/>
                  <a:gd name="T110" fmla="*/ 30988 w 271"/>
                  <a:gd name="T111" fmla="*/ 4548 h 267"/>
                  <a:gd name="T112" fmla="*/ 29102 w 271"/>
                  <a:gd name="T113" fmla="*/ 5886 h 267"/>
                  <a:gd name="T114" fmla="*/ 27485 w 271"/>
                  <a:gd name="T115" fmla="*/ 7492 h 267"/>
                  <a:gd name="T116" fmla="*/ 26138 w 271"/>
                  <a:gd name="T117" fmla="*/ 9097 h 267"/>
                  <a:gd name="T118" fmla="*/ 24521 w 271"/>
                  <a:gd name="T119" fmla="*/ 11237 h 267"/>
                  <a:gd name="T120" fmla="*/ 24252 w 271"/>
                  <a:gd name="T121" fmla="*/ 11237 h 267"/>
                  <a:gd name="T122" fmla="*/ 24252 w 271"/>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67">
                    <a:moveTo>
                      <a:pt x="90" y="8"/>
                    </a:moveTo>
                    <a:lnTo>
                      <a:pt x="0" y="8"/>
                    </a:lnTo>
                    <a:lnTo>
                      <a:pt x="0" y="267"/>
                    </a:lnTo>
                    <a:lnTo>
                      <a:pt x="90" y="267"/>
                    </a:lnTo>
                    <a:lnTo>
                      <a:pt x="90" y="134"/>
                    </a:lnTo>
                    <a:lnTo>
                      <a:pt x="91" y="121"/>
                    </a:lnTo>
                    <a:lnTo>
                      <a:pt x="94" y="110"/>
                    </a:lnTo>
                    <a:lnTo>
                      <a:pt x="96" y="100"/>
                    </a:lnTo>
                    <a:lnTo>
                      <a:pt x="100" y="91"/>
                    </a:lnTo>
                    <a:lnTo>
                      <a:pt x="104" y="87"/>
                    </a:lnTo>
                    <a:lnTo>
                      <a:pt x="107" y="83"/>
                    </a:lnTo>
                    <a:lnTo>
                      <a:pt x="111" y="81"/>
                    </a:lnTo>
                    <a:lnTo>
                      <a:pt x="116" y="78"/>
                    </a:lnTo>
                    <a:lnTo>
                      <a:pt x="120" y="75"/>
                    </a:lnTo>
                    <a:lnTo>
                      <a:pt x="126" y="74"/>
                    </a:lnTo>
                    <a:lnTo>
                      <a:pt x="132" y="73"/>
                    </a:lnTo>
                    <a:lnTo>
                      <a:pt x="138" y="73"/>
                    </a:lnTo>
                    <a:lnTo>
                      <a:pt x="145" y="73"/>
                    </a:lnTo>
                    <a:lnTo>
                      <a:pt x="151" y="74"/>
                    </a:lnTo>
                    <a:lnTo>
                      <a:pt x="156" y="75"/>
                    </a:lnTo>
                    <a:lnTo>
                      <a:pt x="161" y="78"/>
                    </a:lnTo>
                    <a:lnTo>
                      <a:pt x="164" y="80"/>
                    </a:lnTo>
                    <a:lnTo>
                      <a:pt x="167" y="83"/>
                    </a:lnTo>
                    <a:lnTo>
                      <a:pt x="171" y="87"/>
                    </a:lnTo>
                    <a:lnTo>
                      <a:pt x="173" y="90"/>
                    </a:lnTo>
                    <a:lnTo>
                      <a:pt x="176" y="98"/>
                    </a:lnTo>
                    <a:lnTo>
                      <a:pt x="179" y="107"/>
                    </a:lnTo>
                    <a:lnTo>
                      <a:pt x="180" y="116"/>
                    </a:lnTo>
                    <a:lnTo>
                      <a:pt x="180" y="125"/>
                    </a:lnTo>
                    <a:lnTo>
                      <a:pt x="180" y="134"/>
                    </a:lnTo>
                    <a:lnTo>
                      <a:pt x="180" y="141"/>
                    </a:lnTo>
                    <a:lnTo>
                      <a:pt x="180" y="267"/>
                    </a:lnTo>
                    <a:lnTo>
                      <a:pt x="271" y="267"/>
                    </a:lnTo>
                    <a:lnTo>
                      <a:pt x="271" y="108"/>
                    </a:lnTo>
                    <a:lnTo>
                      <a:pt x="271" y="95"/>
                    </a:lnTo>
                    <a:lnTo>
                      <a:pt x="270" y="84"/>
                    </a:lnTo>
                    <a:lnTo>
                      <a:pt x="268" y="74"/>
                    </a:lnTo>
                    <a:lnTo>
                      <a:pt x="266" y="64"/>
                    </a:lnTo>
                    <a:lnTo>
                      <a:pt x="264" y="54"/>
                    </a:lnTo>
                    <a:lnTo>
                      <a:pt x="259" y="45"/>
                    </a:lnTo>
                    <a:lnTo>
                      <a:pt x="255" y="37"/>
                    </a:lnTo>
                    <a:lnTo>
                      <a:pt x="249" y="29"/>
                    </a:lnTo>
                    <a:lnTo>
                      <a:pt x="242" y="23"/>
                    </a:lnTo>
                    <a:lnTo>
                      <a:pt x="236" y="17"/>
                    </a:lnTo>
                    <a:lnTo>
                      <a:pt x="228" y="12"/>
                    </a:lnTo>
                    <a:lnTo>
                      <a:pt x="219" y="8"/>
                    </a:lnTo>
                    <a:lnTo>
                      <a:pt x="209" y="5"/>
                    </a:lnTo>
                    <a:lnTo>
                      <a:pt x="199" y="1"/>
                    </a:lnTo>
                    <a:lnTo>
                      <a:pt x="186" y="0"/>
                    </a:lnTo>
                    <a:lnTo>
                      <a:pt x="174" y="0"/>
                    </a:lnTo>
                    <a:lnTo>
                      <a:pt x="157" y="1"/>
                    </a:lnTo>
                    <a:lnTo>
                      <a:pt x="142" y="4"/>
                    </a:lnTo>
                    <a:lnTo>
                      <a:pt x="135" y="6"/>
                    </a:lnTo>
                    <a:lnTo>
                      <a:pt x="127" y="9"/>
                    </a:lnTo>
                    <a:lnTo>
                      <a:pt x="120" y="13"/>
                    </a:lnTo>
                    <a:lnTo>
                      <a:pt x="115" y="17"/>
                    </a:lnTo>
                    <a:lnTo>
                      <a:pt x="108" y="22"/>
                    </a:lnTo>
                    <a:lnTo>
                      <a:pt x="102" y="28"/>
                    </a:lnTo>
                    <a:lnTo>
                      <a:pt x="97" y="34"/>
                    </a:lnTo>
                    <a:lnTo>
                      <a:pt x="91" y="42"/>
                    </a:lnTo>
                    <a:lnTo>
                      <a:pt x="90" y="42"/>
                    </a:lnTo>
                    <a:lnTo>
                      <a:pt x="9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4"/>
              <p:cNvSpPr>
                <a:spLocks noEditPoints="1"/>
              </p:cNvSpPr>
              <p:nvPr/>
            </p:nvSpPr>
            <p:spPr bwMode="auto">
              <a:xfrm>
                <a:off x="5279463" y="6521463"/>
                <a:ext cx="79375" cy="104775"/>
              </a:xfrm>
              <a:custGeom>
                <a:avLst/>
                <a:gdLst>
                  <a:gd name="T0" fmla="*/ 55195 w 302"/>
                  <a:gd name="T1" fmla="*/ 9501 h 397"/>
                  <a:gd name="T2" fmla="*/ 52303 w 302"/>
                  <a:gd name="T3" fmla="*/ 6334 h 397"/>
                  <a:gd name="T4" fmla="*/ 47835 w 302"/>
                  <a:gd name="T5" fmla="*/ 3167 h 397"/>
                  <a:gd name="T6" fmla="*/ 42579 w 302"/>
                  <a:gd name="T7" fmla="*/ 1056 h 397"/>
                  <a:gd name="T8" fmla="*/ 31277 w 302"/>
                  <a:gd name="T9" fmla="*/ 0 h 397"/>
                  <a:gd name="T10" fmla="*/ 20501 w 302"/>
                  <a:gd name="T11" fmla="*/ 3167 h 397"/>
                  <a:gd name="T12" fmla="*/ 12090 w 302"/>
                  <a:gd name="T13" fmla="*/ 8709 h 397"/>
                  <a:gd name="T14" fmla="*/ 5519 w 302"/>
                  <a:gd name="T15" fmla="*/ 16627 h 397"/>
                  <a:gd name="T16" fmla="*/ 1577 w 302"/>
                  <a:gd name="T17" fmla="*/ 26128 h 397"/>
                  <a:gd name="T18" fmla="*/ 0 w 302"/>
                  <a:gd name="T19" fmla="*/ 36948 h 397"/>
                  <a:gd name="T20" fmla="*/ 1577 w 302"/>
                  <a:gd name="T21" fmla="*/ 47241 h 397"/>
                  <a:gd name="T22" fmla="*/ 5519 w 302"/>
                  <a:gd name="T23" fmla="*/ 56478 h 397"/>
                  <a:gd name="T24" fmla="*/ 11827 w 302"/>
                  <a:gd name="T25" fmla="*/ 63868 h 397"/>
                  <a:gd name="T26" fmla="*/ 19975 w 302"/>
                  <a:gd name="T27" fmla="*/ 69146 h 397"/>
                  <a:gd name="T28" fmla="*/ 29963 w 302"/>
                  <a:gd name="T29" fmla="*/ 71521 h 397"/>
                  <a:gd name="T30" fmla="*/ 41790 w 302"/>
                  <a:gd name="T31" fmla="*/ 70730 h 397"/>
                  <a:gd name="T32" fmla="*/ 52041 w 302"/>
                  <a:gd name="T33" fmla="*/ 65451 h 397"/>
                  <a:gd name="T34" fmla="*/ 54932 w 302"/>
                  <a:gd name="T35" fmla="*/ 69938 h 397"/>
                  <a:gd name="T36" fmla="*/ 53880 w 302"/>
                  <a:gd name="T37" fmla="*/ 76536 h 397"/>
                  <a:gd name="T38" fmla="*/ 51515 w 302"/>
                  <a:gd name="T39" fmla="*/ 80759 h 397"/>
                  <a:gd name="T40" fmla="*/ 47572 w 302"/>
                  <a:gd name="T41" fmla="*/ 83662 h 397"/>
                  <a:gd name="T42" fmla="*/ 42053 w 302"/>
                  <a:gd name="T43" fmla="*/ 85245 h 397"/>
                  <a:gd name="T44" fmla="*/ 36271 w 302"/>
                  <a:gd name="T45" fmla="*/ 84981 h 397"/>
                  <a:gd name="T46" fmla="*/ 31277 w 302"/>
                  <a:gd name="T47" fmla="*/ 82870 h 397"/>
                  <a:gd name="T48" fmla="*/ 28123 w 302"/>
                  <a:gd name="T49" fmla="*/ 78383 h 397"/>
                  <a:gd name="T50" fmla="*/ 2365 w 302"/>
                  <a:gd name="T51" fmla="*/ 83662 h 397"/>
                  <a:gd name="T52" fmla="*/ 6045 w 302"/>
                  <a:gd name="T53" fmla="*/ 90260 h 397"/>
                  <a:gd name="T54" fmla="*/ 11565 w 302"/>
                  <a:gd name="T55" fmla="*/ 95538 h 397"/>
                  <a:gd name="T56" fmla="*/ 17873 w 302"/>
                  <a:gd name="T57" fmla="*/ 99497 h 397"/>
                  <a:gd name="T58" fmla="*/ 24969 w 302"/>
                  <a:gd name="T59" fmla="*/ 102400 h 397"/>
                  <a:gd name="T60" fmla="*/ 32591 w 302"/>
                  <a:gd name="T61" fmla="*/ 103983 h 397"/>
                  <a:gd name="T62" fmla="*/ 39950 w 302"/>
                  <a:gd name="T63" fmla="*/ 104775 h 397"/>
                  <a:gd name="T64" fmla="*/ 54143 w 302"/>
                  <a:gd name="T65" fmla="*/ 102928 h 397"/>
                  <a:gd name="T66" fmla="*/ 61240 w 302"/>
                  <a:gd name="T67" fmla="*/ 100552 h 397"/>
                  <a:gd name="T68" fmla="*/ 67285 w 302"/>
                  <a:gd name="T69" fmla="*/ 96594 h 397"/>
                  <a:gd name="T70" fmla="*/ 72016 w 302"/>
                  <a:gd name="T71" fmla="*/ 91315 h 397"/>
                  <a:gd name="T72" fmla="*/ 75958 w 302"/>
                  <a:gd name="T73" fmla="*/ 84981 h 397"/>
                  <a:gd name="T74" fmla="*/ 78324 w 302"/>
                  <a:gd name="T75" fmla="*/ 76800 h 397"/>
                  <a:gd name="T76" fmla="*/ 79112 w 302"/>
                  <a:gd name="T77" fmla="*/ 67563 h 397"/>
                  <a:gd name="T78" fmla="*/ 40476 w 302"/>
                  <a:gd name="T79" fmla="*/ 20586 h 397"/>
                  <a:gd name="T80" fmla="*/ 47047 w 302"/>
                  <a:gd name="T81" fmla="*/ 21641 h 397"/>
                  <a:gd name="T82" fmla="*/ 52041 w 302"/>
                  <a:gd name="T83" fmla="*/ 24808 h 397"/>
                  <a:gd name="T84" fmla="*/ 54932 w 302"/>
                  <a:gd name="T85" fmla="*/ 29823 h 397"/>
                  <a:gd name="T86" fmla="*/ 55983 w 302"/>
                  <a:gd name="T87" fmla="*/ 35893 h 397"/>
                  <a:gd name="T88" fmla="*/ 54932 w 302"/>
                  <a:gd name="T89" fmla="*/ 41963 h 397"/>
                  <a:gd name="T90" fmla="*/ 52041 w 302"/>
                  <a:gd name="T91" fmla="*/ 46713 h 397"/>
                  <a:gd name="T92" fmla="*/ 47047 w 302"/>
                  <a:gd name="T93" fmla="*/ 50144 h 397"/>
                  <a:gd name="T94" fmla="*/ 40476 w 302"/>
                  <a:gd name="T95" fmla="*/ 51200 h 397"/>
                  <a:gd name="T96" fmla="*/ 33905 w 302"/>
                  <a:gd name="T97" fmla="*/ 50144 h 397"/>
                  <a:gd name="T98" fmla="*/ 29174 w 302"/>
                  <a:gd name="T99" fmla="*/ 46713 h 397"/>
                  <a:gd name="T100" fmla="*/ 26283 w 302"/>
                  <a:gd name="T101" fmla="*/ 41963 h 397"/>
                  <a:gd name="T102" fmla="*/ 24969 w 302"/>
                  <a:gd name="T103" fmla="*/ 35893 h 397"/>
                  <a:gd name="T104" fmla="*/ 26283 w 302"/>
                  <a:gd name="T105" fmla="*/ 29823 h 397"/>
                  <a:gd name="T106" fmla="*/ 29174 w 302"/>
                  <a:gd name="T107" fmla="*/ 24808 h 397"/>
                  <a:gd name="T108" fmla="*/ 33905 w 302"/>
                  <a:gd name="T109" fmla="*/ 21641 h 397"/>
                  <a:gd name="T110" fmla="*/ 40476 w 302"/>
                  <a:gd name="T111" fmla="*/ 20586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397">
                    <a:moveTo>
                      <a:pt x="302" y="8"/>
                    </a:moveTo>
                    <a:lnTo>
                      <a:pt x="210" y="8"/>
                    </a:lnTo>
                    <a:lnTo>
                      <a:pt x="210" y="36"/>
                    </a:lnTo>
                    <a:lnTo>
                      <a:pt x="209" y="36"/>
                    </a:lnTo>
                    <a:lnTo>
                      <a:pt x="205" y="29"/>
                    </a:lnTo>
                    <a:lnTo>
                      <a:pt x="199" y="24"/>
                    </a:lnTo>
                    <a:lnTo>
                      <a:pt x="194" y="19"/>
                    </a:lnTo>
                    <a:lnTo>
                      <a:pt x="188" y="15"/>
                    </a:lnTo>
                    <a:lnTo>
                      <a:pt x="182" y="12"/>
                    </a:lnTo>
                    <a:lnTo>
                      <a:pt x="176" y="8"/>
                    </a:lnTo>
                    <a:lnTo>
                      <a:pt x="169" y="6"/>
                    </a:lnTo>
                    <a:lnTo>
                      <a:pt x="162" y="4"/>
                    </a:lnTo>
                    <a:lnTo>
                      <a:pt x="148" y="0"/>
                    </a:lnTo>
                    <a:lnTo>
                      <a:pt x="133" y="0"/>
                    </a:lnTo>
                    <a:lnTo>
                      <a:pt x="119" y="0"/>
                    </a:lnTo>
                    <a:lnTo>
                      <a:pt x="104" y="3"/>
                    </a:lnTo>
                    <a:lnTo>
                      <a:pt x="92" y="6"/>
                    </a:lnTo>
                    <a:lnTo>
                      <a:pt x="78" y="12"/>
                    </a:lnTo>
                    <a:lnTo>
                      <a:pt x="67" y="17"/>
                    </a:lnTo>
                    <a:lnTo>
                      <a:pt x="56" y="24"/>
                    </a:lnTo>
                    <a:lnTo>
                      <a:pt x="46" y="33"/>
                    </a:lnTo>
                    <a:lnTo>
                      <a:pt x="37" y="42"/>
                    </a:lnTo>
                    <a:lnTo>
                      <a:pt x="29" y="52"/>
                    </a:lnTo>
                    <a:lnTo>
                      <a:pt x="21" y="63"/>
                    </a:lnTo>
                    <a:lnTo>
                      <a:pt x="16" y="74"/>
                    </a:lnTo>
                    <a:lnTo>
                      <a:pt x="10" y="87"/>
                    </a:lnTo>
                    <a:lnTo>
                      <a:pt x="6" y="99"/>
                    </a:lnTo>
                    <a:lnTo>
                      <a:pt x="3" y="112"/>
                    </a:lnTo>
                    <a:lnTo>
                      <a:pt x="1" y="126"/>
                    </a:lnTo>
                    <a:lnTo>
                      <a:pt x="0" y="140"/>
                    </a:lnTo>
                    <a:lnTo>
                      <a:pt x="1" y="154"/>
                    </a:lnTo>
                    <a:lnTo>
                      <a:pt x="3" y="167"/>
                    </a:lnTo>
                    <a:lnTo>
                      <a:pt x="6" y="179"/>
                    </a:lnTo>
                    <a:lnTo>
                      <a:pt x="10" y="192"/>
                    </a:lnTo>
                    <a:lnTo>
                      <a:pt x="14" y="204"/>
                    </a:lnTo>
                    <a:lnTo>
                      <a:pt x="21" y="214"/>
                    </a:lnTo>
                    <a:lnTo>
                      <a:pt x="28" y="224"/>
                    </a:lnTo>
                    <a:lnTo>
                      <a:pt x="36" y="234"/>
                    </a:lnTo>
                    <a:lnTo>
                      <a:pt x="45" y="242"/>
                    </a:lnTo>
                    <a:lnTo>
                      <a:pt x="55" y="250"/>
                    </a:lnTo>
                    <a:lnTo>
                      <a:pt x="65" y="257"/>
                    </a:lnTo>
                    <a:lnTo>
                      <a:pt x="76" y="262"/>
                    </a:lnTo>
                    <a:lnTo>
                      <a:pt x="88" y="267"/>
                    </a:lnTo>
                    <a:lnTo>
                      <a:pt x="101" y="269"/>
                    </a:lnTo>
                    <a:lnTo>
                      <a:pt x="114" y="271"/>
                    </a:lnTo>
                    <a:lnTo>
                      <a:pt x="128" y="272"/>
                    </a:lnTo>
                    <a:lnTo>
                      <a:pt x="144" y="271"/>
                    </a:lnTo>
                    <a:lnTo>
                      <a:pt x="159" y="268"/>
                    </a:lnTo>
                    <a:lnTo>
                      <a:pt x="173" y="263"/>
                    </a:lnTo>
                    <a:lnTo>
                      <a:pt x="186" y="257"/>
                    </a:lnTo>
                    <a:lnTo>
                      <a:pt x="198" y="248"/>
                    </a:lnTo>
                    <a:lnTo>
                      <a:pt x="210" y="237"/>
                    </a:lnTo>
                    <a:lnTo>
                      <a:pt x="210" y="249"/>
                    </a:lnTo>
                    <a:lnTo>
                      <a:pt x="209" y="265"/>
                    </a:lnTo>
                    <a:lnTo>
                      <a:pt x="208" y="278"/>
                    </a:lnTo>
                    <a:lnTo>
                      <a:pt x="206" y="285"/>
                    </a:lnTo>
                    <a:lnTo>
                      <a:pt x="205" y="290"/>
                    </a:lnTo>
                    <a:lnTo>
                      <a:pt x="202" y="297"/>
                    </a:lnTo>
                    <a:lnTo>
                      <a:pt x="199" y="301"/>
                    </a:lnTo>
                    <a:lnTo>
                      <a:pt x="196" y="306"/>
                    </a:lnTo>
                    <a:lnTo>
                      <a:pt x="191" y="310"/>
                    </a:lnTo>
                    <a:lnTo>
                      <a:pt x="187" y="314"/>
                    </a:lnTo>
                    <a:lnTo>
                      <a:pt x="181" y="317"/>
                    </a:lnTo>
                    <a:lnTo>
                      <a:pt x="175" y="319"/>
                    </a:lnTo>
                    <a:lnTo>
                      <a:pt x="168" y="322"/>
                    </a:lnTo>
                    <a:lnTo>
                      <a:pt x="160" y="323"/>
                    </a:lnTo>
                    <a:lnTo>
                      <a:pt x="151" y="323"/>
                    </a:lnTo>
                    <a:lnTo>
                      <a:pt x="144" y="323"/>
                    </a:lnTo>
                    <a:lnTo>
                      <a:pt x="138" y="322"/>
                    </a:lnTo>
                    <a:lnTo>
                      <a:pt x="131" y="319"/>
                    </a:lnTo>
                    <a:lnTo>
                      <a:pt x="125" y="317"/>
                    </a:lnTo>
                    <a:lnTo>
                      <a:pt x="119" y="314"/>
                    </a:lnTo>
                    <a:lnTo>
                      <a:pt x="114" y="309"/>
                    </a:lnTo>
                    <a:lnTo>
                      <a:pt x="111" y="304"/>
                    </a:lnTo>
                    <a:lnTo>
                      <a:pt x="107" y="297"/>
                    </a:lnTo>
                    <a:lnTo>
                      <a:pt x="4" y="297"/>
                    </a:lnTo>
                    <a:lnTo>
                      <a:pt x="7" y="307"/>
                    </a:lnTo>
                    <a:lnTo>
                      <a:pt x="9" y="317"/>
                    </a:lnTo>
                    <a:lnTo>
                      <a:pt x="13" y="325"/>
                    </a:lnTo>
                    <a:lnTo>
                      <a:pt x="18" y="334"/>
                    </a:lnTo>
                    <a:lnTo>
                      <a:pt x="23" y="342"/>
                    </a:lnTo>
                    <a:lnTo>
                      <a:pt x="29" y="349"/>
                    </a:lnTo>
                    <a:lnTo>
                      <a:pt x="36" y="355"/>
                    </a:lnTo>
                    <a:lnTo>
                      <a:pt x="44" y="362"/>
                    </a:lnTo>
                    <a:lnTo>
                      <a:pt x="51" y="368"/>
                    </a:lnTo>
                    <a:lnTo>
                      <a:pt x="59" y="372"/>
                    </a:lnTo>
                    <a:lnTo>
                      <a:pt x="68" y="377"/>
                    </a:lnTo>
                    <a:lnTo>
                      <a:pt x="77" y="381"/>
                    </a:lnTo>
                    <a:lnTo>
                      <a:pt x="86" y="384"/>
                    </a:lnTo>
                    <a:lnTo>
                      <a:pt x="95" y="388"/>
                    </a:lnTo>
                    <a:lnTo>
                      <a:pt x="105" y="390"/>
                    </a:lnTo>
                    <a:lnTo>
                      <a:pt x="115" y="392"/>
                    </a:lnTo>
                    <a:lnTo>
                      <a:pt x="124" y="394"/>
                    </a:lnTo>
                    <a:lnTo>
                      <a:pt x="134" y="396"/>
                    </a:lnTo>
                    <a:lnTo>
                      <a:pt x="143" y="396"/>
                    </a:lnTo>
                    <a:lnTo>
                      <a:pt x="152" y="397"/>
                    </a:lnTo>
                    <a:lnTo>
                      <a:pt x="175" y="396"/>
                    </a:lnTo>
                    <a:lnTo>
                      <a:pt x="196" y="392"/>
                    </a:lnTo>
                    <a:lnTo>
                      <a:pt x="206" y="390"/>
                    </a:lnTo>
                    <a:lnTo>
                      <a:pt x="216" y="388"/>
                    </a:lnTo>
                    <a:lnTo>
                      <a:pt x="225" y="384"/>
                    </a:lnTo>
                    <a:lnTo>
                      <a:pt x="233" y="381"/>
                    </a:lnTo>
                    <a:lnTo>
                      <a:pt x="242" y="377"/>
                    </a:lnTo>
                    <a:lnTo>
                      <a:pt x="248" y="372"/>
                    </a:lnTo>
                    <a:lnTo>
                      <a:pt x="256" y="366"/>
                    </a:lnTo>
                    <a:lnTo>
                      <a:pt x="263" y="360"/>
                    </a:lnTo>
                    <a:lnTo>
                      <a:pt x="269" y="354"/>
                    </a:lnTo>
                    <a:lnTo>
                      <a:pt x="274" y="346"/>
                    </a:lnTo>
                    <a:lnTo>
                      <a:pt x="280" y="338"/>
                    </a:lnTo>
                    <a:lnTo>
                      <a:pt x="284" y="331"/>
                    </a:lnTo>
                    <a:lnTo>
                      <a:pt x="289" y="322"/>
                    </a:lnTo>
                    <a:lnTo>
                      <a:pt x="292" y="313"/>
                    </a:lnTo>
                    <a:lnTo>
                      <a:pt x="294" y="303"/>
                    </a:lnTo>
                    <a:lnTo>
                      <a:pt x="298" y="291"/>
                    </a:lnTo>
                    <a:lnTo>
                      <a:pt x="299" y="280"/>
                    </a:lnTo>
                    <a:lnTo>
                      <a:pt x="301" y="268"/>
                    </a:lnTo>
                    <a:lnTo>
                      <a:pt x="301" y="256"/>
                    </a:lnTo>
                    <a:lnTo>
                      <a:pt x="302" y="242"/>
                    </a:lnTo>
                    <a:lnTo>
                      <a:pt x="302" y="8"/>
                    </a:lnTo>
                    <a:close/>
                    <a:moveTo>
                      <a:pt x="154" y="78"/>
                    </a:moveTo>
                    <a:lnTo>
                      <a:pt x="163" y="79"/>
                    </a:lnTo>
                    <a:lnTo>
                      <a:pt x="171" y="80"/>
                    </a:lnTo>
                    <a:lnTo>
                      <a:pt x="179" y="82"/>
                    </a:lnTo>
                    <a:lnTo>
                      <a:pt x="186" y="85"/>
                    </a:lnTo>
                    <a:lnTo>
                      <a:pt x="192" y="90"/>
                    </a:lnTo>
                    <a:lnTo>
                      <a:pt x="198" y="94"/>
                    </a:lnTo>
                    <a:lnTo>
                      <a:pt x="202" y="100"/>
                    </a:lnTo>
                    <a:lnTo>
                      <a:pt x="206" y="107"/>
                    </a:lnTo>
                    <a:lnTo>
                      <a:pt x="209" y="113"/>
                    </a:lnTo>
                    <a:lnTo>
                      <a:pt x="211" y="120"/>
                    </a:lnTo>
                    <a:lnTo>
                      <a:pt x="213" y="128"/>
                    </a:lnTo>
                    <a:lnTo>
                      <a:pt x="213" y="136"/>
                    </a:lnTo>
                    <a:lnTo>
                      <a:pt x="213" y="144"/>
                    </a:lnTo>
                    <a:lnTo>
                      <a:pt x="211" y="151"/>
                    </a:lnTo>
                    <a:lnTo>
                      <a:pt x="209" y="159"/>
                    </a:lnTo>
                    <a:lnTo>
                      <a:pt x="206" y="166"/>
                    </a:lnTo>
                    <a:lnTo>
                      <a:pt x="202" y="172"/>
                    </a:lnTo>
                    <a:lnTo>
                      <a:pt x="198" y="177"/>
                    </a:lnTo>
                    <a:lnTo>
                      <a:pt x="192" y="182"/>
                    </a:lnTo>
                    <a:lnTo>
                      <a:pt x="186" y="186"/>
                    </a:lnTo>
                    <a:lnTo>
                      <a:pt x="179" y="190"/>
                    </a:lnTo>
                    <a:lnTo>
                      <a:pt x="171" y="192"/>
                    </a:lnTo>
                    <a:lnTo>
                      <a:pt x="163" y="194"/>
                    </a:lnTo>
                    <a:lnTo>
                      <a:pt x="154" y="194"/>
                    </a:lnTo>
                    <a:lnTo>
                      <a:pt x="145" y="194"/>
                    </a:lnTo>
                    <a:lnTo>
                      <a:pt x="136" y="192"/>
                    </a:lnTo>
                    <a:lnTo>
                      <a:pt x="129" y="190"/>
                    </a:lnTo>
                    <a:lnTo>
                      <a:pt x="122" y="186"/>
                    </a:lnTo>
                    <a:lnTo>
                      <a:pt x="116" y="182"/>
                    </a:lnTo>
                    <a:lnTo>
                      <a:pt x="111" y="177"/>
                    </a:lnTo>
                    <a:lnTo>
                      <a:pt x="106" y="172"/>
                    </a:lnTo>
                    <a:lnTo>
                      <a:pt x="102" y="166"/>
                    </a:lnTo>
                    <a:lnTo>
                      <a:pt x="100" y="159"/>
                    </a:lnTo>
                    <a:lnTo>
                      <a:pt x="97" y="151"/>
                    </a:lnTo>
                    <a:lnTo>
                      <a:pt x="95" y="144"/>
                    </a:lnTo>
                    <a:lnTo>
                      <a:pt x="95" y="136"/>
                    </a:lnTo>
                    <a:lnTo>
                      <a:pt x="95" y="128"/>
                    </a:lnTo>
                    <a:lnTo>
                      <a:pt x="97" y="120"/>
                    </a:lnTo>
                    <a:lnTo>
                      <a:pt x="100" y="113"/>
                    </a:lnTo>
                    <a:lnTo>
                      <a:pt x="102" y="107"/>
                    </a:lnTo>
                    <a:lnTo>
                      <a:pt x="106" y="100"/>
                    </a:lnTo>
                    <a:lnTo>
                      <a:pt x="111" y="94"/>
                    </a:lnTo>
                    <a:lnTo>
                      <a:pt x="116" y="90"/>
                    </a:lnTo>
                    <a:lnTo>
                      <a:pt x="122" y="85"/>
                    </a:lnTo>
                    <a:lnTo>
                      <a:pt x="129" y="82"/>
                    </a:lnTo>
                    <a:lnTo>
                      <a:pt x="136" y="80"/>
                    </a:lnTo>
                    <a:lnTo>
                      <a:pt x="145" y="79"/>
                    </a:lnTo>
                    <a:lnTo>
                      <a:pt x="1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5"/>
              <p:cNvSpPr>
                <a:spLocks noChangeArrowheads="1"/>
              </p:cNvSpPr>
              <p:nvPr/>
            </p:nvSpPr>
            <p:spPr bwMode="auto">
              <a:xfrm>
                <a:off x="5425513" y="6229363"/>
                <a:ext cx="6350"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grpSp>
        <p:grpSp>
          <p:nvGrpSpPr>
            <p:cNvPr id="61" name="Gruppieren 60"/>
            <p:cNvGrpSpPr/>
            <p:nvPr userDrawn="1"/>
          </p:nvGrpSpPr>
          <p:grpSpPr>
            <a:xfrm>
              <a:off x="5486230" y="6369419"/>
              <a:ext cx="3229183" cy="288924"/>
              <a:chOff x="5492542" y="6372226"/>
              <a:chExt cx="3229183" cy="288924"/>
            </a:xfrm>
            <a:solidFill>
              <a:srgbClr val="75B4C5"/>
            </a:solidFill>
          </p:grpSpPr>
          <p:sp>
            <p:nvSpPr>
              <p:cNvPr id="38"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Rectangle 68"/>
              <p:cNvSpPr>
                <a:spLocks noChangeArrowheads="1"/>
              </p:cNvSpPr>
              <p:nvPr userDrawn="1"/>
            </p:nvSpPr>
            <p:spPr bwMode="auto">
              <a:xfrm>
                <a:off x="5856102" y="6372226"/>
                <a:ext cx="47628"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1"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5"/>
              <p:cNvSpPr>
                <a:spLocks noChangeArrowheads="1"/>
              </p:cNvSpPr>
              <p:nvPr userDrawn="1"/>
            </p:nvSpPr>
            <p:spPr bwMode="auto">
              <a:xfrm>
                <a:off x="6873756" y="6372226"/>
                <a:ext cx="49216"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Rectangle 78"/>
              <p:cNvSpPr>
                <a:spLocks noChangeArrowheads="1"/>
              </p:cNvSpPr>
              <p:nvPr userDrawn="1"/>
            </p:nvSpPr>
            <p:spPr bwMode="auto">
              <a:xfrm>
                <a:off x="7216678" y="6372226"/>
                <a:ext cx="47628"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1"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Rectangle 84"/>
              <p:cNvSpPr>
                <a:spLocks noChangeArrowheads="1"/>
              </p:cNvSpPr>
              <p:nvPr userDrawn="1"/>
            </p:nvSpPr>
            <p:spPr bwMode="auto">
              <a:xfrm>
                <a:off x="8102560" y="6372226"/>
                <a:ext cx="49216"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7"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8"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9"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0"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grpSp>
        <p:nvGrpSpPr>
          <p:cNvPr id="63" name="Gruppieren 1"/>
          <p:cNvGrpSpPr/>
          <p:nvPr userDrawn="1"/>
        </p:nvGrpSpPr>
        <p:grpSpPr bwMode="auto">
          <a:xfrm>
            <a:off x="2445" y="0"/>
            <a:ext cx="893888" cy="5028685"/>
            <a:chOff x="1750" y="0"/>
            <a:chExt cx="893885" cy="5029199"/>
          </a:xfrm>
          <a:solidFill>
            <a:srgbClr val="75B4C5"/>
          </a:solidFill>
        </p:grpSpPr>
        <p:sp>
          <p:nvSpPr>
            <p:cNvPr id="64"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p:spPr>
          <p:txBody>
            <a:bodyPr/>
            <a:lstStyle/>
            <a:p>
              <a:pPr>
                <a:defRPr/>
              </a:pPr>
              <a:endParaRPr lang="de-CH">
                <a:solidFill>
                  <a:srgbClr val="000000"/>
                </a:solidFill>
              </a:endParaRPr>
            </a:p>
          </p:txBody>
        </p:sp>
        <p:sp>
          <p:nvSpPr>
            <p:cNvPr id="65"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p:spPr>
          <p:txBody>
            <a:bodyPr/>
            <a:lstStyle/>
            <a:p>
              <a:pPr>
                <a:defRPr/>
              </a:pPr>
              <a:endParaRPr lang="de-CH">
                <a:solidFill>
                  <a:srgbClr val="000000"/>
                </a:solidFill>
              </a:endParaRPr>
            </a:p>
          </p:txBody>
        </p:sp>
        <p:sp>
          <p:nvSpPr>
            <p:cNvPr id="66"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p:spPr>
          <p:txBody>
            <a:bodyPr/>
            <a:lstStyle/>
            <a:p>
              <a:pPr>
                <a:defRPr/>
              </a:pPr>
              <a:endParaRPr lang="de-CH">
                <a:solidFill>
                  <a:srgbClr val="000000"/>
                </a:solidFill>
              </a:endParaRPr>
            </a:p>
          </p:txBody>
        </p:sp>
        <p:sp>
          <p:nvSpPr>
            <p:cNvPr id="67"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p:spPr>
          <p:txBody>
            <a:bodyPr/>
            <a:lstStyle/>
            <a:p>
              <a:pPr>
                <a:defRPr/>
              </a:pPr>
              <a:endParaRPr lang="de-CH">
                <a:solidFill>
                  <a:srgbClr val="000000"/>
                </a:solidFill>
              </a:endParaRPr>
            </a:p>
          </p:txBody>
        </p:sp>
        <p:sp>
          <p:nvSpPr>
            <p:cNvPr id="68"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p:spPr>
          <p:txBody>
            <a:bodyPr/>
            <a:lstStyle/>
            <a:p>
              <a:pPr>
                <a:defRPr/>
              </a:pPr>
              <a:endParaRPr lang="de-CH">
                <a:solidFill>
                  <a:srgbClr val="000000"/>
                </a:solidFill>
              </a:endParaRPr>
            </a:p>
          </p:txBody>
        </p:sp>
        <p:sp>
          <p:nvSpPr>
            <p:cNvPr id="69"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p:spPr>
          <p:txBody>
            <a:bodyPr/>
            <a:lstStyle/>
            <a:p>
              <a:pPr>
                <a:defRPr/>
              </a:pPr>
              <a:endParaRPr lang="de-CH">
                <a:solidFill>
                  <a:srgbClr val="000000"/>
                </a:solidFill>
              </a:endParaRPr>
            </a:p>
          </p:txBody>
        </p:sp>
      </p:grpSp>
      <p:pic>
        <p:nvPicPr>
          <p:cNvPr id="70" name="Picture 22" descr="G:\Infozentrale\CI-CD\Neues CD 2011\Powerpoint\logo_vertikal_blank.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195" y="3933825"/>
            <a:ext cx="3794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Datumsplatzhalter 70"/>
          <p:cNvSpPr>
            <a:spLocks noGrp="1"/>
          </p:cNvSpPr>
          <p:nvPr userDrawn="1">
            <p:ph type="dt" sz="half" idx="12"/>
          </p:nvPr>
        </p:nvSpPr>
        <p:spPr>
          <a:xfrm>
            <a:off x="1116013" y="6237312"/>
            <a:ext cx="2089150" cy="339725"/>
          </a:xfrm>
        </p:spPr>
        <p:txBody>
          <a:bodyPr/>
          <a:lstStyle/>
          <a:p>
            <a:pPr>
              <a:defRPr/>
            </a:pPr>
            <a:endParaRPr lang="de-CH">
              <a:solidFill>
                <a:srgbClr val="000000"/>
              </a:solidFill>
            </a:endParaRPr>
          </a:p>
        </p:txBody>
      </p:sp>
    </p:spTree>
    <p:extLst>
      <p:ext uri="{BB962C8B-B14F-4D97-AF65-F5344CB8AC3E}">
        <p14:creationId xmlns:p14="http://schemas.microsoft.com/office/powerpoint/2010/main" val="3848195834"/>
      </p:ext>
    </p:extLst>
  </p:cSld>
  <p:clrMapOvr>
    <a:masterClrMapping/>
  </p:clrMapOvr>
  <p:timing>
    <p:tnLst>
      <p:par>
        <p:cTn id="1" dur="indefinite" restart="never" nodeType="tmRoot"/>
      </p:par>
    </p:tnLst>
  </p:timing>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6" y="1600200"/>
            <a:ext cx="8352928" cy="4781128"/>
          </a:xfrm>
          <a:prstGeom prst="rect">
            <a:avLst/>
          </a:prstGeom>
        </p:spPr>
        <p:txBody>
          <a:bodyPr>
            <a:normAutofit/>
          </a:bodyPr>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95536" y="197768"/>
            <a:ext cx="8353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Tree>
    <p:extLst>
      <p:ext uri="{BB962C8B-B14F-4D97-AF65-F5344CB8AC3E}">
        <p14:creationId xmlns:p14="http://schemas.microsoft.com/office/powerpoint/2010/main" val="28102122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1520" y="1600200"/>
            <a:ext cx="4176464" cy="4525963"/>
          </a:xfrm>
          <a:prstGeom prst="rect">
            <a:avLst/>
          </a:prstGeom>
        </p:spPr>
        <p:txBody>
          <a:bodyPr/>
          <a:lstStyle>
            <a:lvl1pPr>
              <a:buClr>
                <a:schemeClr val="bg1">
                  <a:lumMod val="65000"/>
                </a:schemeClr>
              </a:buClr>
              <a:buFont typeface="Arial Black" pitchFamily="34" charset="0"/>
              <a:buChar char="&gt;"/>
              <a:defRPr sz="2800"/>
            </a:lvl1pPr>
            <a:lvl2pPr>
              <a:buClrTx/>
              <a:buFont typeface="Arial" pitchFamily="34" charset="0"/>
              <a:buChar char="•"/>
              <a:defRPr sz="2400"/>
            </a:lvl2pPr>
            <a:lvl3pPr>
              <a:buClrTx/>
              <a:buFont typeface="Arial" pitchFamily="34" charset="0"/>
              <a:buChar char="•"/>
              <a:defRPr sz="2000"/>
            </a:lvl3pPr>
            <a:lvl4pPr>
              <a:buClrTx/>
              <a:buFont typeface="Arial" pitchFamily="34" charset="0"/>
              <a:buChar char="•"/>
              <a:defRPr sz="1800"/>
            </a:lvl4pPr>
            <a:lvl5pPr>
              <a:buClrTx/>
              <a:buFont typeface="Arial" pitchFamily="34" charset="0"/>
              <a:buChar cha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4716017" y="1600200"/>
            <a:ext cx="4032448" cy="4525963"/>
          </a:xfrm>
          <a:prstGeom prst="rect">
            <a:avLst/>
          </a:prstGeom>
        </p:spPr>
        <p:txBody>
          <a:bodyPr/>
          <a:lstStyle>
            <a:lvl1pPr>
              <a:buClr>
                <a:schemeClr val="bg1">
                  <a:lumMod val="65000"/>
                </a:schemeClr>
              </a:buClr>
              <a:buFont typeface="Arial Black" pitchFamily="34" charset="0"/>
              <a:buChar char="&gt;"/>
              <a:defRPr sz="2800"/>
            </a:lvl1pPr>
            <a:lvl2pPr>
              <a:buClrTx/>
              <a:buFont typeface="Arial" pitchFamily="34" charset="0"/>
              <a:buChar char="•"/>
              <a:defRPr sz="2400"/>
            </a:lvl2pPr>
            <a:lvl3pPr>
              <a:buClrTx/>
              <a:buFont typeface="Arial" pitchFamily="34" charset="0"/>
              <a:buChar char="•"/>
              <a:defRPr sz="2000"/>
            </a:lvl3pPr>
            <a:lvl4pPr>
              <a:buClrTx/>
              <a:buFont typeface="Arial" pitchFamily="34" charset="0"/>
              <a:buChar char="•"/>
              <a:defRPr sz="1800"/>
            </a:lvl4pPr>
            <a:lvl5pPr>
              <a:buClrTx/>
              <a:buFont typeface="Arial" pitchFamily="34" charset="0"/>
              <a:buChar cha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3" name="Rectangle 2"/>
          <p:cNvSpPr>
            <a:spLocks noGrp="1" noChangeArrowheads="1"/>
          </p:cNvSpPr>
          <p:nvPr>
            <p:ph type="title"/>
          </p:nvPr>
        </p:nvSpPr>
        <p:spPr bwMode="auto">
          <a:xfrm>
            <a:off x="251520" y="197768"/>
            <a:ext cx="84971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34"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5"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6"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9"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6"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9"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5"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8"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3" name="Gerade Verbindung 82"/>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023684"/>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4406900"/>
            <a:ext cx="7632464" cy="1362075"/>
          </a:xfrm>
        </p:spPr>
        <p:txBody>
          <a:bodyPr anchor="t"/>
          <a:lstStyle>
            <a:lvl1pPr algn="l">
              <a:defRPr sz="32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1" y="2906713"/>
            <a:ext cx="763246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406AC53A-879C-4903-8020-DC53B2F2A5F0}" type="slidenum">
              <a:rPr lang="de-CH"/>
              <a:pPr>
                <a:defRPr/>
              </a:pPr>
              <a:t>‹Nr.›</a:t>
            </a:fld>
            <a:endParaRPr lang="de-CH" dirty="0"/>
          </a:p>
        </p:txBody>
      </p:sp>
    </p:spTree>
    <p:extLst>
      <p:ext uri="{BB962C8B-B14F-4D97-AF65-F5344CB8AC3E}">
        <p14:creationId xmlns:p14="http://schemas.microsoft.com/office/powerpoint/2010/main" val="368778352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7" y="332656"/>
            <a:ext cx="8352928" cy="6120680"/>
          </a:xfrm>
          <a:prstGeom prst="rect">
            <a:avLst/>
          </a:prstGeom>
        </p:spPr>
        <p:txBody>
          <a:bodyPr>
            <a:normAutofit/>
          </a:bodyPr>
          <a:lstStyle>
            <a:lvl1pPr>
              <a:spcBef>
                <a:spcPts val="1200"/>
              </a:spcBef>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0"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58"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9"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0"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1"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2"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3"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4"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5"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6"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7"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8"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9"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0"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71"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2"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3"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4"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5"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6"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77"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8"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9"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0"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5214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0"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1"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2"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3"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4"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5"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2"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1"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79" name="Gerade Verbindung 78"/>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34452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73204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5960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1520" y="273050"/>
            <a:ext cx="3502409" cy="1162050"/>
          </a:xfrm>
          <a:prstGeom prst="rect">
            <a:avLst/>
          </a:prstGeo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a:prstGeom prst="rect">
            <a:avLst/>
          </a:prstGeom>
        </p:spPr>
        <p:txBody>
          <a:bodyPr/>
          <a:lstStyle>
            <a:lvl1pPr>
              <a:buClr>
                <a:schemeClr val="bg1">
                  <a:lumMod val="65000"/>
                </a:schemeClr>
              </a:buClr>
              <a:buFont typeface="Arial Black" pitchFamily="34" charset="0"/>
              <a:buChar char="&gt;"/>
              <a:defRPr sz="3200"/>
            </a:lvl1pPr>
            <a:lvl2pPr>
              <a:buClrTx/>
              <a:buFont typeface="Arial" pitchFamily="34" charset="0"/>
              <a:buChar char="•"/>
              <a:defRPr sz="2800"/>
            </a:lvl2pPr>
            <a:lvl3pPr>
              <a:buClrTx/>
              <a:buFont typeface="Arial" pitchFamily="34" charset="0"/>
              <a:buChar char="•"/>
              <a:defRPr sz="2400"/>
            </a:lvl3pPr>
            <a:lvl4pPr>
              <a:buClrTx/>
              <a:buFont typeface="Arial" pitchFamily="34" charset="0"/>
              <a:buChar char="•"/>
              <a:defRPr sz="2000"/>
            </a:lvl4pPr>
            <a:lvl5pPr>
              <a:buClrTx/>
              <a:buFont typeface="Arial" pitchFamily="34" charset="0"/>
              <a:buChar cha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251520" y="1435100"/>
            <a:ext cx="350240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69906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23528" y="1600200"/>
            <a:ext cx="8424936" cy="4492625"/>
          </a:xfrm>
          <a:prstGeom prst="rect">
            <a:avLst/>
          </a:prstGeom>
        </p:spPr>
        <p:txBody>
          <a:bodyPr vert="eaVert"/>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23528" y="197768"/>
            <a:ext cx="84251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83068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a:prstGeom prst="rect">
            <a:avLst/>
          </a:prstGeo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323528" y="274638"/>
            <a:ext cx="6264697" cy="5851525"/>
          </a:xfrm>
          <a:prstGeom prst="rect">
            <a:avLst/>
          </a:prstGeom>
        </p:spPr>
        <p:txBody>
          <a:bodyPr vert="eaVert"/>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4"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7"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4"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7"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3"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5693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bwMode="auto">
          <a:xfrm>
            <a:off x="323528" y="197768"/>
            <a:ext cx="84251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dirty="0" smtClean="0"/>
              <a:t>Titelmasterformat durch Klicken bearbeiten</a:t>
            </a:r>
          </a:p>
        </p:txBody>
      </p:sp>
      <p:sp>
        <p:nvSpPr>
          <p:cNvPr id="32"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4"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7"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4"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7"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3"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15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584" y="115888"/>
            <a:ext cx="76327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27584" y="1600200"/>
            <a:ext cx="7632700" cy="44926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grpSp>
        <p:nvGrpSpPr>
          <p:cNvPr id="4" name="Gruppieren 3"/>
          <p:cNvGrpSpPr>
            <a:grpSpLocks noChangeAspect="1"/>
          </p:cNvGrpSpPr>
          <p:nvPr userDrawn="1"/>
        </p:nvGrpSpPr>
        <p:grpSpPr>
          <a:xfrm>
            <a:off x="7200464" y="6537225"/>
            <a:ext cx="1548000" cy="204143"/>
            <a:chOff x="5429751" y="5805264"/>
            <a:chExt cx="3285662" cy="433291"/>
          </a:xfrm>
        </p:grpSpPr>
        <p:sp>
          <p:nvSpPr>
            <p:cNvPr id="5" name="Rectangle 65"/>
            <p:cNvSpPr>
              <a:spLocks noChangeArrowheads="1"/>
            </p:cNvSpPr>
            <p:nvPr/>
          </p:nvSpPr>
          <p:spPr bwMode="auto">
            <a:xfrm>
              <a:off x="5429751" y="5805264"/>
              <a:ext cx="6350"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grpSp>
          <p:nvGrpSpPr>
            <p:cNvPr id="6" name="Gruppieren 5"/>
            <p:cNvGrpSpPr/>
            <p:nvPr userDrawn="1"/>
          </p:nvGrpSpPr>
          <p:grpSpPr>
            <a:xfrm>
              <a:off x="5486230" y="5949631"/>
              <a:ext cx="3229183" cy="288924"/>
              <a:chOff x="5492542" y="6372226"/>
              <a:chExt cx="3229183" cy="288924"/>
            </a:xfrm>
          </p:grpSpPr>
          <p:sp>
            <p:nvSpPr>
              <p:cNvPr id="7"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 name="Rectangle 68"/>
              <p:cNvSpPr>
                <a:spLocks noChangeArrowheads="1"/>
              </p:cNvSpPr>
              <p:nvPr userDrawn="1"/>
            </p:nvSpPr>
            <p:spPr bwMode="auto">
              <a:xfrm>
                <a:off x="5856102" y="6372226"/>
                <a:ext cx="47628"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0"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1"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4"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5"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6" name="Rectangle 75"/>
              <p:cNvSpPr>
                <a:spLocks noChangeArrowheads="1"/>
              </p:cNvSpPr>
              <p:nvPr userDrawn="1"/>
            </p:nvSpPr>
            <p:spPr bwMode="auto">
              <a:xfrm>
                <a:off x="6873756" y="6372226"/>
                <a:ext cx="49216"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7"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8"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9" name="Rectangle 78"/>
              <p:cNvSpPr>
                <a:spLocks noChangeArrowheads="1"/>
              </p:cNvSpPr>
              <p:nvPr userDrawn="1"/>
            </p:nvSpPr>
            <p:spPr bwMode="auto">
              <a:xfrm>
                <a:off x="7216678" y="6372226"/>
                <a:ext cx="47628"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0"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1"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2"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3"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4"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5" name="Rectangle 84"/>
              <p:cNvSpPr>
                <a:spLocks noChangeArrowheads="1"/>
              </p:cNvSpPr>
              <p:nvPr userDrawn="1"/>
            </p:nvSpPr>
            <p:spPr bwMode="auto">
              <a:xfrm>
                <a:off x="8102560" y="6372226"/>
                <a:ext cx="49216"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6"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7"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8"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9"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sp>
        <p:nvSpPr>
          <p:cNvPr id="30" name="Rectangle 3"/>
          <p:cNvSpPr txBox="1">
            <a:spLocks noChangeArrowheads="1"/>
          </p:cNvSpPr>
          <p:nvPr userDrawn="1"/>
        </p:nvSpPr>
        <p:spPr bwMode="auto">
          <a:xfrm>
            <a:off x="6588224" y="6545692"/>
            <a:ext cx="563531"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spTree>
    <p:extLst>
      <p:ext uri="{BB962C8B-B14F-4D97-AF65-F5344CB8AC3E}">
        <p14:creationId xmlns:p14="http://schemas.microsoft.com/office/powerpoint/2010/main" val="416739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_DVSintern">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solidFill>
                <a:srgbClr val="000000"/>
              </a:solidFill>
            </a:endParaRPr>
          </a:p>
        </p:txBody>
      </p:sp>
      <p:sp>
        <p:nvSpPr>
          <p:cNvPr id="2" name="Titel 1"/>
          <p:cNvSpPr>
            <a:spLocks noGrp="1"/>
          </p:cNvSpPr>
          <p:nvPr>
            <p:ph type="ctrTitle"/>
          </p:nvPr>
        </p:nvSpPr>
        <p:spPr>
          <a:xfrm>
            <a:off x="1115616" y="2060848"/>
            <a:ext cx="7632848" cy="1470025"/>
          </a:xfrm>
          <a:prstGeom prst="rect">
            <a:avLst/>
          </a:prstGeo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a:prstGeom prst="rect">
            <a:avLst/>
          </a:prstGeo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Textplatzhalter 11"/>
          <p:cNvSpPr>
            <a:spLocks noGrp="1"/>
          </p:cNvSpPr>
          <p:nvPr>
            <p:ph type="body" sz="quarter" idx="11" hasCustomPrompt="1"/>
          </p:nvPr>
        </p:nvSpPr>
        <p:spPr>
          <a:xfrm>
            <a:off x="1208137" y="6633376"/>
            <a:ext cx="5380087" cy="180000"/>
          </a:xfrm>
          <a:prstGeom prst="rect">
            <a:avLst/>
          </a:prstGeom>
        </p:spPr>
        <p:txBody>
          <a:bodyPr/>
          <a:lstStyle>
            <a:lvl1pPr marL="0" indent="0">
              <a:buNone/>
              <a:defRPr sz="800" baseline="0">
                <a:solidFill>
                  <a:schemeClr val="bg1">
                    <a:lumMod val="65000"/>
                  </a:schemeClr>
                </a:solidFill>
                <a:latin typeface="Arial" pitchFamily="34" charset="0"/>
              </a:defRPr>
            </a:lvl1pPr>
          </a:lstStyle>
          <a:p>
            <a:pPr lvl="0"/>
            <a:r>
              <a:rPr lang="de-CH" dirty="0" smtClean="0"/>
              <a:t>Dateipfad einfügen</a:t>
            </a:r>
            <a:endParaRPr lang="de-CH" dirty="0"/>
          </a:p>
        </p:txBody>
      </p:sp>
      <p:grpSp>
        <p:nvGrpSpPr>
          <p:cNvPr id="6" name="Gruppieren 5"/>
          <p:cNvGrpSpPr/>
          <p:nvPr userDrawn="1"/>
        </p:nvGrpSpPr>
        <p:grpSpPr>
          <a:xfrm>
            <a:off x="4110534" y="6225052"/>
            <a:ext cx="4604879" cy="433291"/>
            <a:chOff x="4110534" y="6225052"/>
            <a:chExt cx="4604879" cy="433291"/>
          </a:xfrm>
        </p:grpSpPr>
        <p:grpSp>
          <p:nvGrpSpPr>
            <p:cNvPr id="7" name="Gruppieren 1044"/>
            <p:cNvGrpSpPr>
              <a:grpSpLocks/>
            </p:cNvGrpSpPr>
            <p:nvPr userDrawn="1"/>
          </p:nvGrpSpPr>
          <p:grpSpPr bwMode="auto">
            <a:xfrm>
              <a:off x="4110534" y="6225052"/>
              <a:ext cx="1325562" cy="396875"/>
              <a:chOff x="4106300" y="6229363"/>
              <a:chExt cx="1325563" cy="396875"/>
            </a:xfrm>
            <a:solidFill>
              <a:schemeClr val="tx2"/>
            </a:solidFill>
          </p:grpSpPr>
          <p:sp>
            <p:nvSpPr>
              <p:cNvPr id="8" name="Freeform 36"/>
              <p:cNvSpPr>
                <a:spLocks noEditPoints="1"/>
              </p:cNvSpPr>
              <p:nvPr/>
            </p:nvSpPr>
            <p:spPr bwMode="auto">
              <a:xfrm>
                <a:off x="4588900" y="6334138"/>
                <a:ext cx="87313" cy="100013"/>
              </a:xfrm>
              <a:custGeom>
                <a:avLst/>
                <a:gdLst>
                  <a:gd name="T0" fmla="*/ 36860 w 334"/>
                  <a:gd name="T1" fmla="*/ 100013 h 380"/>
                  <a:gd name="T2" fmla="*/ 44964 w 334"/>
                  <a:gd name="T3" fmla="*/ 99223 h 380"/>
                  <a:gd name="T4" fmla="*/ 52806 w 334"/>
                  <a:gd name="T5" fmla="*/ 97644 h 380"/>
                  <a:gd name="T6" fmla="*/ 59864 w 334"/>
                  <a:gd name="T7" fmla="*/ 94749 h 380"/>
                  <a:gd name="T8" fmla="*/ 66400 w 334"/>
                  <a:gd name="T9" fmla="*/ 90538 h 380"/>
                  <a:gd name="T10" fmla="*/ 72412 w 334"/>
                  <a:gd name="T11" fmla="*/ 85537 h 380"/>
                  <a:gd name="T12" fmla="*/ 77379 w 334"/>
                  <a:gd name="T13" fmla="*/ 80010 h 380"/>
                  <a:gd name="T14" fmla="*/ 81823 w 334"/>
                  <a:gd name="T15" fmla="*/ 73167 h 380"/>
                  <a:gd name="T16" fmla="*/ 84699 w 334"/>
                  <a:gd name="T17" fmla="*/ 66061 h 380"/>
                  <a:gd name="T18" fmla="*/ 86790 w 334"/>
                  <a:gd name="T19" fmla="*/ 58429 h 380"/>
                  <a:gd name="T20" fmla="*/ 87313 w 334"/>
                  <a:gd name="T21" fmla="*/ 50007 h 380"/>
                  <a:gd name="T22" fmla="*/ 86790 w 334"/>
                  <a:gd name="T23" fmla="*/ 41848 h 380"/>
                  <a:gd name="T24" fmla="*/ 84699 w 334"/>
                  <a:gd name="T25" fmla="*/ 33952 h 380"/>
                  <a:gd name="T26" fmla="*/ 81823 w 334"/>
                  <a:gd name="T27" fmla="*/ 26846 h 380"/>
                  <a:gd name="T28" fmla="*/ 77641 w 334"/>
                  <a:gd name="T29" fmla="*/ 20266 h 380"/>
                  <a:gd name="T30" fmla="*/ 72412 w 334"/>
                  <a:gd name="T31" fmla="*/ 14476 h 380"/>
                  <a:gd name="T32" fmla="*/ 66400 w 334"/>
                  <a:gd name="T33" fmla="*/ 9475 h 380"/>
                  <a:gd name="T34" fmla="*/ 60126 w 334"/>
                  <a:gd name="T35" fmla="*/ 5527 h 380"/>
                  <a:gd name="T36" fmla="*/ 52806 w 334"/>
                  <a:gd name="T37" fmla="*/ 2369 h 380"/>
                  <a:gd name="T38" fmla="*/ 44964 w 334"/>
                  <a:gd name="T39" fmla="*/ 526 h 380"/>
                  <a:gd name="T40" fmla="*/ 36860 w 334"/>
                  <a:gd name="T41" fmla="*/ 0 h 380"/>
                  <a:gd name="T42" fmla="*/ 0 w 334"/>
                  <a:gd name="T43" fmla="*/ 100013 h 380"/>
                  <a:gd name="T44" fmla="*/ 31893 w 334"/>
                  <a:gd name="T45" fmla="*/ 22108 h 380"/>
                  <a:gd name="T46" fmla="*/ 38167 w 334"/>
                  <a:gd name="T47" fmla="*/ 22371 h 380"/>
                  <a:gd name="T48" fmla="*/ 43657 w 334"/>
                  <a:gd name="T49" fmla="*/ 23950 h 380"/>
                  <a:gd name="T50" fmla="*/ 48362 w 334"/>
                  <a:gd name="T51" fmla="*/ 26319 h 380"/>
                  <a:gd name="T52" fmla="*/ 52545 w 334"/>
                  <a:gd name="T53" fmla="*/ 29214 h 380"/>
                  <a:gd name="T54" fmla="*/ 55943 w 334"/>
                  <a:gd name="T55" fmla="*/ 33425 h 380"/>
                  <a:gd name="T56" fmla="*/ 58296 w 334"/>
                  <a:gd name="T57" fmla="*/ 38163 h 380"/>
                  <a:gd name="T58" fmla="*/ 59864 w 334"/>
                  <a:gd name="T59" fmla="*/ 43690 h 380"/>
                  <a:gd name="T60" fmla="*/ 60387 w 334"/>
                  <a:gd name="T61" fmla="*/ 50007 h 380"/>
                  <a:gd name="T62" fmla="*/ 59864 w 334"/>
                  <a:gd name="T63" fmla="*/ 56849 h 380"/>
                  <a:gd name="T64" fmla="*/ 58034 w 334"/>
                  <a:gd name="T65" fmla="*/ 62640 h 380"/>
                  <a:gd name="T66" fmla="*/ 55420 w 334"/>
                  <a:gd name="T67" fmla="*/ 67640 h 380"/>
                  <a:gd name="T68" fmla="*/ 51760 w 334"/>
                  <a:gd name="T69" fmla="*/ 71325 h 380"/>
                  <a:gd name="T70" fmla="*/ 47839 w 334"/>
                  <a:gd name="T71" fmla="*/ 74220 h 380"/>
                  <a:gd name="T72" fmla="*/ 42872 w 334"/>
                  <a:gd name="T73" fmla="*/ 76326 h 380"/>
                  <a:gd name="T74" fmla="*/ 37644 w 334"/>
                  <a:gd name="T75" fmla="*/ 77642 h 380"/>
                  <a:gd name="T76" fmla="*/ 31893 w 334"/>
                  <a:gd name="T77" fmla="*/ 78168 h 380"/>
                  <a:gd name="T78" fmla="*/ 26142 w 334"/>
                  <a:gd name="T79" fmla="*/ 22108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380">
                    <a:moveTo>
                      <a:pt x="0" y="380"/>
                    </a:moveTo>
                    <a:lnTo>
                      <a:pt x="141" y="380"/>
                    </a:lnTo>
                    <a:lnTo>
                      <a:pt x="157" y="380"/>
                    </a:lnTo>
                    <a:lnTo>
                      <a:pt x="172" y="377"/>
                    </a:lnTo>
                    <a:lnTo>
                      <a:pt x="187" y="375"/>
                    </a:lnTo>
                    <a:lnTo>
                      <a:pt x="202" y="371"/>
                    </a:lnTo>
                    <a:lnTo>
                      <a:pt x="215" y="365"/>
                    </a:lnTo>
                    <a:lnTo>
                      <a:pt x="229" y="360"/>
                    </a:lnTo>
                    <a:lnTo>
                      <a:pt x="242" y="352"/>
                    </a:lnTo>
                    <a:lnTo>
                      <a:pt x="254" y="344"/>
                    </a:lnTo>
                    <a:lnTo>
                      <a:pt x="266" y="335"/>
                    </a:lnTo>
                    <a:lnTo>
                      <a:pt x="277" y="325"/>
                    </a:lnTo>
                    <a:lnTo>
                      <a:pt x="287" y="315"/>
                    </a:lnTo>
                    <a:lnTo>
                      <a:pt x="296" y="304"/>
                    </a:lnTo>
                    <a:lnTo>
                      <a:pt x="305" y="291"/>
                    </a:lnTo>
                    <a:lnTo>
                      <a:pt x="313" y="278"/>
                    </a:lnTo>
                    <a:lnTo>
                      <a:pt x="318" y="264"/>
                    </a:lnTo>
                    <a:lnTo>
                      <a:pt x="324" y="251"/>
                    </a:lnTo>
                    <a:lnTo>
                      <a:pt x="328" y="236"/>
                    </a:lnTo>
                    <a:lnTo>
                      <a:pt x="332" y="222"/>
                    </a:lnTo>
                    <a:lnTo>
                      <a:pt x="333" y="206"/>
                    </a:lnTo>
                    <a:lnTo>
                      <a:pt x="334" y="190"/>
                    </a:lnTo>
                    <a:lnTo>
                      <a:pt x="334" y="174"/>
                    </a:lnTo>
                    <a:lnTo>
                      <a:pt x="332" y="159"/>
                    </a:lnTo>
                    <a:lnTo>
                      <a:pt x="328" y="143"/>
                    </a:lnTo>
                    <a:lnTo>
                      <a:pt x="324" y="129"/>
                    </a:lnTo>
                    <a:lnTo>
                      <a:pt x="318" y="115"/>
                    </a:lnTo>
                    <a:lnTo>
                      <a:pt x="313" y="102"/>
                    </a:lnTo>
                    <a:lnTo>
                      <a:pt x="305" y="89"/>
                    </a:lnTo>
                    <a:lnTo>
                      <a:pt x="297" y="77"/>
                    </a:lnTo>
                    <a:lnTo>
                      <a:pt x="287" y="65"/>
                    </a:lnTo>
                    <a:lnTo>
                      <a:pt x="277" y="55"/>
                    </a:lnTo>
                    <a:lnTo>
                      <a:pt x="267" y="45"/>
                    </a:lnTo>
                    <a:lnTo>
                      <a:pt x="254" y="36"/>
                    </a:lnTo>
                    <a:lnTo>
                      <a:pt x="242" y="28"/>
                    </a:lnTo>
                    <a:lnTo>
                      <a:pt x="230" y="21"/>
                    </a:lnTo>
                    <a:lnTo>
                      <a:pt x="216" y="15"/>
                    </a:lnTo>
                    <a:lnTo>
                      <a:pt x="202" y="9"/>
                    </a:lnTo>
                    <a:lnTo>
                      <a:pt x="187" y="6"/>
                    </a:lnTo>
                    <a:lnTo>
                      <a:pt x="172" y="2"/>
                    </a:lnTo>
                    <a:lnTo>
                      <a:pt x="157" y="0"/>
                    </a:lnTo>
                    <a:lnTo>
                      <a:pt x="141" y="0"/>
                    </a:lnTo>
                    <a:lnTo>
                      <a:pt x="0" y="0"/>
                    </a:lnTo>
                    <a:lnTo>
                      <a:pt x="0" y="380"/>
                    </a:lnTo>
                    <a:close/>
                    <a:moveTo>
                      <a:pt x="100" y="84"/>
                    </a:moveTo>
                    <a:lnTo>
                      <a:pt x="122" y="84"/>
                    </a:lnTo>
                    <a:lnTo>
                      <a:pt x="135" y="84"/>
                    </a:lnTo>
                    <a:lnTo>
                      <a:pt x="146" y="85"/>
                    </a:lnTo>
                    <a:lnTo>
                      <a:pt x="156" y="87"/>
                    </a:lnTo>
                    <a:lnTo>
                      <a:pt x="167" y="91"/>
                    </a:lnTo>
                    <a:lnTo>
                      <a:pt x="176" y="94"/>
                    </a:lnTo>
                    <a:lnTo>
                      <a:pt x="185" y="100"/>
                    </a:lnTo>
                    <a:lnTo>
                      <a:pt x="193" y="105"/>
                    </a:lnTo>
                    <a:lnTo>
                      <a:pt x="201" y="111"/>
                    </a:lnTo>
                    <a:lnTo>
                      <a:pt x="207" y="119"/>
                    </a:lnTo>
                    <a:lnTo>
                      <a:pt x="214" y="127"/>
                    </a:lnTo>
                    <a:lnTo>
                      <a:pt x="219" y="136"/>
                    </a:lnTo>
                    <a:lnTo>
                      <a:pt x="223" y="145"/>
                    </a:lnTo>
                    <a:lnTo>
                      <a:pt x="226" y="155"/>
                    </a:lnTo>
                    <a:lnTo>
                      <a:pt x="229" y="166"/>
                    </a:lnTo>
                    <a:lnTo>
                      <a:pt x="231" y="178"/>
                    </a:lnTo>
                    <a:lnTo>
                      <a:pt x="231" y="190"/>
                    </a:lnTo>
                    <a:lnTo>
                      <a:pt x="231" y="204"/>
                    </a:lnTo>
                    <a:lnTo>
                      <a:pt x="229" y="216"/>
                    </a:lnTo>
                    <a:lnTo>
                      <a:pt x="226" y="227"/>
                    </a:lnTo>
                    <a:lnTo>
                      <a:pt x="222" y="238"/>
                    </a:lnTo>
                    <a:lnTo>
                      <a:pt x="218" y="248"/>
                    </a:lnTo>
                    <a:lnTo>
                      <a:pt x="212" y="257"/>
                    </a:lnTo>
                    <a:lnTo>
                      <a:pt x="206" y="264"/>
                    </a:lnTo>
                    <a:lnTo>
                      <a:pt x="198" y="271"/>
                    </a:lnTo>
                    <a:lnTo>
                      <a:pt x="191" y="277"/>
                    </a:lnTo>
                    <a:lnTo>
                      <a:pt x="183" y="282"/>
                    </a:lnTo>
                    <a:lnTo>
                      <a:pt x="174" y="287"/>
                    </a:lnTo>
                    <a:lnTo>
                      <a:pt x="164" y="290"/>
                    </a:lnTo>
                    <a:lnTo>
                      <a:pt x="154" y="293"/>
                    </a:lnTo>
                    <a:lnTo>
                      <a:pt x="144" y="295"/>
                    </a:lnTo>
                    <a:lnTo>
                      <a:pt x="132" y="296"/>
                    </a:lnTo>
                    <a:lnTo>
                      <a:pt x="122" y="297"/>
                    </a:lnTo>
                    <a:lnTo>
                      <a:pt x="100" y="297"/>
                    </a:lnTo>
                    <a:lnTo>
                      <a:pt x="10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 name="Freeform 37"/>
              <p:cNvSpPr>
                <a:spLocks noEditPoints="1"/>
              </p:cNvSpPr>
              <p:nvPr/>
            </p:nvSpPr>
            <p:spPr bwMode="auto">
              <a:xfrm>
                <a:off x="4687325" y="6326200"/>
                <a:ext cx="26988" cy="107950"/>
              </a:xfrm>
              <a:custGeom>
                <a:avLst/>
                <a:gdLst>
                  <a:gd name="T0" fmla="*/ 25416 w 103"/>
                  <a:gd name="T1" fmla="*/ 39590 h 409"/>
                  <a:gd name="T2" fmla="*/ 1572 w 103"/>
                  <a:gd name="T3" fmla="*/ 39590 h 409"/>
                  <a:gd name="T4" fmla="*/ 1572 w 103"/>
                  <a:gd name="T5" fmla="*/ 107950 h 409"/>
                  <a:gd name="T6" fmla="*/ 25416 w 103"/>
                  <a:gd name="T7" fmla="*/ 107950 h 409"/>
                  <a:gd name="T8" fmla="*/ 25416 w 103"/>
                  <a:gd name="T9" fmla="*/ 39590 h 409"/>
                  <a:gd name="T10" fmla="*/ 13363 w 103"/>
                  <a:gd name="T11" fmla="*/ 0 h 409"/>
                  <a:gd name="T12" fmla="*/ 11791 w 103"/>
                  <a:gd name="T13" fmla="*/ 0 h 409"/>
                  <a:gd name="T14" fmla="*/ 9957 w 103"/>
                  <a:gd name="T15" fmla="*/ 264 h 409"/>
                  <a:gd name="T16" fmla="*/ 8123 w 103"/>
                  <a:gd name="T17" fmla="*/ 792 h 409"/>
                  <a:gd name="T18" fmla="*/ 6813 w 103"/>
                  <a:gd name="T19" fmla="*/ 1848 h 409"/>
                  <a:gd name="T20" fmla="*/ 5240 w 103"/>
                  <a:gd name="T21" fmla="*/ 2639 h 409"/>
                  <a:gd name="T22" fmla="*/ 4192 w 103"/>
                  <a:gd name="T23" fmla="*/ 3959 h 409"/>
                  <a:gd name="T24" fmla="*/ 2882 w 103"/>
                  <a:gd name="T25" fmla="*/ 5279 h 409"/>
                  <a:gd name="T26" fmla="*/ 2096 w 103"/>
                  <a:gd name="T27" fmla="*/ 6862 h 409"/>
                  <a:gd name="T28" fmla="*/ 1048 w 103"/>
                  <a:gd name="T29" fmla="*/ 8182 h 409"/>
                  <a:gd name="T30" fmla="*/ 524 w 103"/>
                  <a:gd name="T31" fmla="*/ 10030 h 409"/>
                  <a:gd name="T32" fmla="*/ 262 w 103"/>
                  <a:gd name="T33" fmla="*/ 11877 h 409"/>
                  <a:gd name="T34" fmla="*/ 0 w 103"/>
                  <a:gd name="T35" fmla="*/ 13725 h 409"/>
                  <a:gd name="T36" fmla="*/ 262 w 103"/>
                  <a:gd name="T37" fmla="*/ 15308 h 409"/>
                  <a:gd name="T38" fmla="*/ 524 w 103"/>
                  <a:gd name="T39" fmla="*/ 17156 h 409"/>
                  <a:gd name="T40" fmla="*/ 1048 w 103"/>
                  <a:gd name="T41" fmla="*/ 19003 h 409"/>
                  <a:gd name="T42" fmla="*/ 2096 w 103"/>
                  <a:gd name="T43" fmla="*/ 20323 h 409"/>
                  <a:gd name="T44" fmla="*/ 2882 w 103"/>
                  <a:gd name="T45" fmla="*/ 21907 h 409"/>
                  <a:gd name="T46" fmla="*/ 4192 w 103"/>
                  <a:gd name="T47" fmla="*/ 22962 h 409"/>
                  <a:gd name="T48" fmla="*/ 5240 w 103"/>
                  <a:gd name="T49" fmla="*/ 24282 h 409"/>
                  <a:gd name="T50" fmla="*/ 6813 w 103"/>
                  <a:gd name="T51" fmla="*/ 25074 h 409"/>
                  <a:gd name="T52" fmla="*/ 8123 w 103"/>
                  <a:gd name="T53" fmla="*/ 26130 h 409"/>
                  <a:gd name="T54" fmla="*/ 9957 w 103"/>
                  <a:gd name="T55" fmla="*/ 26658 h 409"/>
                  <a:gd name="T56" fmla="*/ 11791 w 103"/>
                  <a:gd name="T57" fmla="*/ 26922 h 409"/>
                  <a:gd name="T58" fmla="*/ 13363 w 103"/>
                  <a:gd name="T59" fmla="*/ 27185 h 409"/>
                  <a:gd name="T60" fmla="*/ 15197 w 103"/>
                  <a:gd name="T61" fmla="*/ 26922 h 409"/>
                  <a:gd name="T62" fmla="*/ 17031 w 103"/>
                  <a:gd name="T63" fmla="*/ 26658 h 409"/>
                  <a:gd name="T64" fmla="*/ 18865 w 103"/>
                  <a:gd name="T65" fmla="*/ 26130 h 409"/>
                  <a:gd name="T66" fmla="*/ 20175 w 103"/>
                  <a:gd name="T67" fmla="*/ 25074 h 409"/>
                  <a:gd name="T68" fmla="*/ 21748 w 103"/>
                  <a:gd name="T69" fmla="*/ 24282 h 409"/>
                  <a:gd name="T70" fmla="*/ 23058 w 103"/>
                  <a:gd name="T71" fmla="*/ 22962 h 409"/>
                  <a:gd name="T72" fmla="*/ 24368 w 103"/>
                  <a:gd name="T73" fmla="*/ 21907 h 409"/>
                  <a:gd name="T74" fmla="*/ 25154 w 103"/>
                  <a:gd name="T75" fmla="*/ 20323 h 409"/>
                  <a:gd name="T76" fmla="*/ 26202 w 103"/>
                  <a:gd name="T77" fmla="*/ 19003 h 409"/>
                  <a:gd name="T78" fmla="*/ 26726 w 103"/>
                  <a:gd name="T79" fmla="*/ 17156 h 409"/>
                  <a:gd name="T80" fmla="*/ 26988 w 103"/>
                  <a:gd name="T81" fmla="*/ 15308 h 409"/>
                  <a:gd name="T82" fmla="*/ 26988 w 103"/>
                  <a:gd name="T83" fmla="*/ 13725 h 409"/>
                  <a:gd name="T84" fmla="*/ 26988 w 103"/>
                  <a:gd name="T85" fmla="*/ 11877 h 409"/>
                  <a:gd name="T86" fmla="*/ 26726 w 103"/>
                  <a:gd name="T87" fmla="*/ 10030 h 409"/>
                  <a:gd name="T88" fmla="*/ 26202 w 103"/>
                  <a:gd name="T89" fmla="*/ 8182 h 409"/>
                  <a:gd name="T90" fmla="*/ 25154 w 103"/>
                  <a:gd name="T91" fmla="*/ 6862 h 409"/>
                  <a:gd name="T92" fmla="*/ 24368 w 103"/>
                  <a:gd name="T93" fmla="*/ 5279 h 409"/>
                  <a:gd name="T94" fmla="*/ 23058 w 103"/>
                  <a:gd name="T95" fmla="*/ 3959 h 409"/>
                  <a:gd name="T96" fmla="*/ 21748 w 103"/>
                  <a:gd name="T97" fmla="*/ 2639 h 409"/>
                  <a:gd name="T98" fmla="*/ 20175 w 103"/>
                  <a:gd name="T99" fmla="*/ 1848 h 409"/>
                  <a:gd name="T100" fmla="*/ 18865 w 103"/>
                  <a:gd name="T101" fmla="*/ 792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6" y="150"/>
                    </a:lnTo>
                    <a:lnTo>
                      <a:pt x="6" y="409"/>
                    </a:lnTo>
                    <a:lnTo>
                      <a:pt x="97" y="409"/>
                    </a:lnTo>
                    <a:lnTo>
                      <a:pt x="97" y="150"/>
                    </a:lnTo>
                    <a:close/>
                    <a:moveTo>
                      <a:pt x="51" y="0"/>
                    </a:moveTo>
                    <a:lnTo>
                      <a:pt x="45" y="0"/>
                    </a:lnTo>
                    <a:lnTo>
                      <a:pt x="38" y="1"/>
                    </a:lnTo>
                    <a:lnTo>
                      <a:pt x="31" y="3"/>
                    </a:lnTo>
                    <a:lnTo>
                      <a:pt x="26" y="7"/>
                    </a:lnTo>
                    <a:lnTo>
                      <a:pt x="20" y="10"/>
                    </a:lnTo>
                    <a:lnTo>
                      <a:pt x="16" y="15"/>
                    </a:lnTo>
                    <a:lnTo>
                      <a:pt x="11" y="20"/>
                    </a:lnTo>
                    <a:lnTo>
                      <a:pt x="8" y="26"/>
                    </a:lnTo>
                    <a:lnTo>
                      <a:pt x="4" y="31"/>
                    </a:lnTo>
                    <a:lnTo>
                      <a:pt x="2" y="38"/>
                    </a:lnTo>
                    <a:lnTo>
                      <a:pt x="1" y="45"/>
                    </a:lnTo>
                    <a:lnTo>
                      <a:pt x="0" y="52"/>
                    </a:lnTo>
                    <a:lnTo>
                      <a:pt x="1" y="58"/>
                    </a:lnTo>
                    <a:lnTo>
                      <a:pt x="2" y="65"/>
                    </a:lnTo>
                    <a:lnTo>
                      <a:pt x="4" y="72"/>
                    </a:lnTo>
                    <a:lnTo>
                      <a:pt x="8" y="77"/>
                    </a:lnTo>
                    <a:lnTo>
                      <a:pt x="11" y="83"/>
                    </a:lnTo>
                    <a:lnTo>
                      <a:pt x="16" y="87"/>
                    </a:lnTo>
                    <a:lnTo>
                      <a:pt x="20" y="92"/>
                    </a:lnTo>
                    <a:lnTo>
                      <a:pt x="26" y="95"/>
                    </a:lnTo>
                    <a:lnTo>
                      <a:pt x="31" y="99"/>
                    </a:lnTo>
                    <a:lnTo>
                      <a:pt x="38" y="101"/>
                    </a:lnTo>
                    <a:lnTo>
                      <a:pt x="45" y="102"/>
                    </a:lnTo>
                    <a:lnTo>
                      <a:pt x="51" y="103"/>
                    </a:lnTo>
                    <a:lnTo>
                      <a:pt x="58" y="102"/>
                    </a:lnTo>
                    <a:lnTo>
                      <a:pt x="65" y="101"/>
                    </a:lnTo>
                    <a:lnTo>
                      <a:pt x="72" y="99"/>
                    </a:lnTo>
                    <a:lnTo>
                      <a:pt x="77" y="95"/>
                    </a:lnTo>
                    <a:lnTo>
                      <a:pt x="83" y="92"/>
                    </a:lnTo>
                    <a:lnTo>
                      <a:pt x="88" y="87"/>
                    </a:lnTo>
                    <a:lnTo>
                      <a:pt x="93" y="83"/>
                    </a:lnTo>
                    <a:lnTo>
                      <a:pt x="96" y="77"/>
                    </a:lnTo>
                    <a:lnTo>
                      <a:pt x="100" y="72"/>
                    </a:lnTo>
                    <a:lnTo>
                      <a:pt x="102" y="65"/>
                    </a:lnTo>
                    <a:lnTo>
                      <a:pt x="103" y="58"/>
                    </a:lnTo>
                    <a:lnTo>
                      <a:pt x="103" y="52"/>
                    </a:lnTo>
                    <a:lnTo>
                      <a:pt x="103" y="45"/>
                    </a:lnTo>
                    <a:lnTo>
                      <a:pt x="102" y="38"/>
                    </a:lnTo>
                    <a:lnTo>
                      <a:pt x="100" y="31"/>
                    </a:lnTo>
                    <a:lnTo>
                      <a:pt x="96" y="26"/>
                    </a:lnTo>
                    <a:lnTo>
                      <a:pt x="93" y="20"/>
                    </a:lnTo>
                    <a:lnTo>
                      <a:pt x="88" y="15"/>
                    </a:lnTo>
                    <a:lnTo>
                      <a:pt x="83" y="10"/>
                    </a:lnTo>
                    <a:lnTo>
                      <a:pt x="77" y="7"/>
                    </a:lnTo>
                    <a:lnTo>
                      <a:pt x="72" y="3"/>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0" name="Freeform 38"/>
              <p:cNvSpPr>
                <a:spLocks noEditPoints="1"/>
              </p:cNvSpPr>
              <p:nvPr/>
            </p:nvSpPr>
            <p:spPr bwMode="auto">
              <a:xfrm>
                <a:off x="4723838" y="6362713"/>
                <a:ext cx="76200" cy="73025"/>
              </a:xfrm>
              <a:custGeom>
                <a:avLst/>
                <a:gdLst>
                  <a:gd name="T0" fmla="*/ 25400 w 285"/>
                  <a:gd name="T1" fmla="*/ 24871 h 276"/>
                  <a:gd name="T2" fmla="*/ 26737 w 285"/>
                  <a:gd name="T3" fmla="*/ 21960 h 276"/>
                  <a:gd name="T4" fmla="*/ 28876 w 285"/>
                  <a:gd name="T5" fmla="*/ 19315 h 276"/>
                  <a:gd name="T6" fmla="*/ 31282 w 285"/>
                  <a:gd name="T7" fmla="*/ 17463 h 276"/>
                  <a:gd name="T8" fmla="*/ 34223 w 285"/>
                  <a:gd name="T9" fmla="*/ 16404 h 276"/>
                  <a:gd name="T10" fmla="*/ 37699 w 285"/>
                  <a:gd name="T11" fmla="*/ 15875 h 276"/>
                  <a:gd name="T12" fmla="*/ 41175 w 285"/>
                  <a:gd name="T13" fmla="*/ 15875 h 276"/>
                  <a:gd name="T14" fmla="*/ 44116 w 285"/>
                  <a:gd name="T15" fmla="*/ 16404 h 276"/>
                  <a:gd name="T16" fmla="*/ 47324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724 w 285"/>
                  <a:gd name="T31" fmla="*/ 19844 h 276"/>
                  <a:gd name="T32" fmla="*/ 70585 w 285"/>
                  <a:gd name="T33" fmla="*/ 15875 h 276"/>
                  <a:gd name="T34" fmla="*/ 67912 w 285"/>
                  <a:gd name="T35" fmla="*/ 11906 h 276"/>
                  <a:gd name="T36" fmla="*/ 64436 w 285"/>
                  <a:gd name="T37" fmla="*/ 8731 h 276"/>
                  <a:gd name="T38" fmla="*/ 60693 w 285"/>
                  <a:gd name="T39" fmla="*/ 6085 h 276"/>
                  <a:gd name="T40" fmla="*/ 56415 w 285"/>
                  <a:gd name="T41" fmla="*/ 3704 h 276"/>
                  <a:gd name="T42" fmla="*/ 51869 w 285"/>
                  <a:gd name="T43" fmla="*/ 1852 h 276"/>
                  <a:gd name="T44" fmla="*/ 46522 w 285"/>
                  <a:gd name="T45" fmla="*/ 529 h 276"/>
                  <a:gd name="T46" fmla="*/ 41175 w 285"/>
                  <a:gd name="T47" fmla="*/ 0 h 276"/>
                  <a:gd name="T48" fmla="*/ 33956 w 285"/>
                  <a:gd name="T49" fmla="*/ 0 h 276"/>
                  <a:gd name="T50" fmla="*/ 26202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337 w 285"/>
                  <a:gd name="T61" fmla="*/ 24606 h 276"/>
                  <a:gd name="T62" fmla="*/ 267 w 285"/>
                  <a:gd name="T63" fmla="*/ 32279 h 276"/>
                  <a:gd name="T64" fmla="*/ 267 w 285"/>
                  <a:gd name="T65" fmla="*/ 41010 h 276"/>
                  <a:gd name="T66" fmla="*/ 1604 w 285"/>
                  <a:gd name="T67" fmla="*/ 48683 h 276"/>
                  <a:gd name="T68" fmla="*/ 4813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3046 w 285"/>
                  <a:gd name="T81" fmla="*/ 73025 h 276"/>
                  <a:gd name="T82" fmla="*/ 48661 w 285"/>
                  <a:gd name="T83" fmla="*/ 71967 h 276"/>
                  <a:gd name="T84" fmla="*/ 54276 w 285"/>
                  <a:gd name="T85" fmla="*/ 70908 h 276"/>
                  <a:gd name="T86" fmla="*/ 59891 w 285"/>
                  <a:gd name="T87" fmla="*/ 68527 h 276"/>
                  <a:gd name="T88" fmla="*/ 64168 w 285"/>
                  <a:gd name="T89" fmla="*/ 65617 h 276"/>
                  <a:gd name="T90" fmla="*/ 68446 w 285"/>
                  <a:gd name="T91" fmla="*/ 61913 h 276"/>
                  <a:gd name="T92" fmla="*/ 71655 w 285"/>
                  <a:gd name="T93" fmla="*/ 57415 h 276"/>
                  <a:gd name="T94" fmla="*/ 74328 w 285"/>
                  <a:gd name="T95" fmla="*/ 52388 h 276"/>
                  <a:gd name="T96" fmla="*/ 51602 w 285"/>
                  <a:gd name="T97" fmla="*/ 49477 h 276"/>
                  <a:gd name="T98" fmla="*/ 49196 w 285"/>
                  <a:gd name="T99" fmla="*/ 52388 h 276"/>
                  <a:gd name="T100" fmla="*/ 46522 w 285"/>
                  <a:gd name="T101" fmla="*/ 54240 h 276"/>
                  <a:gd name="T102" fmla="*/ 43581 w 285"/>
                  <a:gd name="T103" fmla="*/ 55563 h 276"/>
                  <a:gd name="T104" fmla="*/ 39838 w 285"/>
                  <a:gd name="T105" fmla="*/ 55827 h 276"/>
                  <a:gd name="T106" fmla="*/ 33154 w 285"/>
                  <a:gd name="T107" fmla="*/ 54769 h 276"/>
                  <a:gd name="T108" fmla="*/ 30480 w 285"/>
                  <a:gd name="T109" fmla="*/ 53710 h 276"/>
                  <a:gd name="T110" fmla="*/ 28341 w 285"/>
                  <a:gd name="T111" fmla="*/ 51858 h 276"/>
                  <a:gd name="T112" fmla="*/ 26469 w 285"/>
                  <a:gd name="T113" fmla="*/ 49477 h 276"/>
                  <a:gd name="T114" fmla="*/ 25400 w 285"/>
                  <a:gd name="T115" fmla="*/ 47096 h 276"/>
                  <a:gd name="T116" fmla="*/ 24331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5" y="94"/>
                    </a:lnTo>
                    <a:lnTo>
                      <a:pt x="97" y="88"/>
                    </a:lnTo>
                    <a:lnTo>
                      <a:pt x="100" y="83"/>
                    </a:lnTo>
                    <a:lnTo>
                      <a:pt x="104" y="77"/>
                    </a:lnTo>
                    <a:lnTo>
                      <a:pt x="108" y="73"/>
                    </a:lnTo>
                    <a:lnTo>
                      <a:pt x="113" y="70"/>
                    </a:lnTo>
                    <a:lnTo>
                      <a:pt x="117" y="66"/>
                    </a:lnTo>
                    <a:lnTo>
                      <a:pt x="123" y="64"/>
                    </a:lnTo>
                    <a:lnTo>
                      <a:pt x="128" y="62"/>
                    </a:lnTo>
                    <a:lnTo>
                      <a:pt x="135" y="61"/>
                    </a:lnTo>
                    <a:lnTo>
                      <a:pt x="141" y="60"/>
                    </a:lnTo>
                    <a:lnTo>
                      <a:pt x="147" y="60"/>
                    </a:lnTo>
                    <a:lnTo>
                      <a:pt x="154" y="60"/>
                    </a:lnTo>
                    <a:lnTo>
                      <a:pt x="160" y="61"/>
                    </a:lnTo>
                    <a:lnTo>
                      <a:pt x="165" y="62"/>
                    </a:lnTo>
                    <a:lnTo>
                      <a:pt x="171" y="64"/>
                    </a:lnTo>
                    <a:lnTo>
                      <a:pt x="177" y="67"/>
                    </a:lnTo>
                    <a:lnTo>
                      <a:pt x="181" y="71"/>
                    </a:lnTo>
                    <a:lnTo>
                      <a:pt x="185" y="74"/>
                    </a:lnTo>
                    <a:lnTo>
                      <a:pt x="190" y="79"/>
                    </a:lnTo>
                    <a:lnTo>
                      <a:pt x="193" y="83"/>
                    </a:lnTo>
                    <a:lnTo>
                      <a:pt x="196" y="89"/>
                    </a:lnTo>
                    <a:lnTo>
                      <a:pt x="198" y="94"/>
                    </a:lnTo>
                    <a:lnTo>
                      <a:pt x="199" y="100"/>
                    </a:lnTo>
                    <a:lnTo>
                      <a:pt x="93" y="100"/>
                    </a:lnTo>
                    <a:close/>
                    <a:moveTo>
                      <a:pt x="285" y="144"/>
                    </a:moveTo>
                    <a:lnTo>
                      <a:pt x="284" y="122"/>
                    </a:lnTo>
                    <a:lnTo>
                      <a:pt x="281" y="102"/>
                    </a:lnTo>
                    <a:lnTo>
                      <a:pt x="278" y="93"/>
                    </a:lnTo>
                    <a:lnTo>
                      <a:pt x="275" y="84"/>
                    </a:lnTo>
                    <a:lnTo>
                      <a:pt x="272" y="75"/>
                    </a:lnTo>
                    <a:lnTo>
                      <a:pt x="268" y="67"/>
                    </a:lnTo>
                    <a:lnTo>
                      <a:pt x="264" y="60"/>
                    </a:lnTo>
                    <a:lnTo>
                      <a:pt x="258" y="52"/>
                    </a:lnTo>
                    <a:lnTo>
                      <a:pt x="254" y="45"/>
                    </a:lnTo>
                    <a:lnTo>
                      <a:pt x="247" y="38"/>
                    </a:lnTo>
                    <a:lnTo>
                      <a:pt x="241" y="33"/>
                    </a:lnTo>
                    <a:lnTo>
                      <a:pt x="235" y="27"/>
                    </a:lnTo>
                    <a:lnTo>
                      <a:pt x="227" y="23"/>
                    </a:lnTo>
                    <a:lnTo>
                      <a:pt x="219" y="18"/>
                    </a:lnTo>
                    <a:lnTo>
                      <a:pt x="211" y="14"/>
                    </a:lnTo>
                    <a:lnTo>
                      <a:pt x="203" y="10"/>
                    </a:lnTo>
                    <a:lnTo>
                      <a:pt x="194" y="7"/>
                    </a:lnTo>
                    <a:lnTo>
                      <a:pt x="184" y="5"/>
                    </a:lnTo>
                    <a:lnTo>
                      <a:pt x="174" y="2"/>
                    </a:lnTo>
                    <a:lnTo>
                      <a:pt x="164" y="1"/>
                    </a:lnTo>
                    <a:lnTo>
                      <a:pt x="154" y="0"/>
                    </a:lnTo>
                    <a:lnTo>
                      <a:pt x="143" y="0"/>
                    </a:lnTo>
                    <a:lnTo>
                      <a:pt x="127" y="0"/>
                    </a:lnTo>
                    <a:lnTo>
                      <a:pt x="113" y="2"/>
                    </a:lnTo>
                    <a:lnTo>
                      <a:pt x="98" y="6"/>
                    </a:lnTo>
                    <a:lnTo>
                      <a:pt x="85" y="9"/>
                    </a:lnTo>
                    <a:lnTo>
                      <a:pt x="72" y="15"/>
                    </a:lnTo>
                    <a:lnTo>
                      <a:pt x="61" y="20"/>
                    </a:lnTo>
                    <a:lnTo>
                      <a:pt x="50" y="28"/>
                    </a:lnTo>
                    <a:lnTo>
                      <a:pt x="40" y="37"/>
                    </a:lnTo>
                    <a:lnTo>
                      <a:pt x="31" y="46"/>
                    </a:lnTo>
                    <a:lnTo>
                      <a:pt x="23" y="56"/>
                    </a:lnTo>
                    <a:lnTo>
                      <a:pt x="16" y="67"/>
                    </a:lnTo>
                    <a:lnTo>
                      <a:pt x="11" y="80"/>
                    </a:lnTo>
                    <a:lnTo>
                      <a:pt x="5" y="93"/>
                    </a:lnTo>
                    <a:lnTo>
                      <a:pt x="3" y="108"/>
                    </a:lnTo>
                    <a:lnTo>
                      <a:pt x="1" y="122"/>
                    </a:lnTo>
                    <a:lnTo>
                      <a:pt x="0" y="138"/>
                    </a:lnTo>
                    <a:lnTo>
                      <a:pt x="1" y="155"/>
                    </a:lnTo>
                    <a:lnTo>
                      <a:pt x="3" y="169"/>
                    </a:lnTo>
                    <a:lnTo>
                      <a:pt x="6" y="184"/>
                    </a:lnTo>
                    <a:lnTo>
                      <a:pt x="11" y="197"/>
                    </a:lnTo>
                    <a:lnTo>
                      <a:pt x="18" y="210"/>
                    </a:lnTo>
                    <a:lnTo>
                      <a:pt x="24" y="221"/>
                    </a:lnTo>
                    <a:lnTo>
                      <a:pt x="33" y="231"/>
                    </a:lnTo>
                    <a:lnTo>
                      <a:pt x="42" y="240"/>
                    </a:lnTo>
                    <a:lnTo>
                      <a:pt x="53" y="249"/>
                    </a:lnTo>
                    <a:lnTo>
                      <a:pt x="65" y="256"/>
                    </a:lnTo>
                    <a:lnTo>
                      <a:pt x="77" y="262"/>
                    </a:lnTo>
                    <a:lnTo>
                      <a:pt x="90" y="267"/>
                    </a:lnTo>
                    <a:lnTo>
                      <a:pt x="104" y="270"/>
                    </a:lnTo>
                    <a:lnTo>
                      <a:pt x="118" y="273"/>
                    </a:lnTo>
                    <a:lnTo>
                      <a:pt x="134" y="276"/>
                    </a:lnTo>
                    <a:lnTo>
                      <a:pt x="150" y="276"/>
                    </a:lnTo>
                    <a:lnTo>
                      <a:pt x="161" y="276"/>
                    </a:lnTo>
                    <a:lnTo>
                      <a:pt x="172" y="275"/>
                    </a:lnTo>
                    <a:lnTo>
                      <a:pt x="182" y="272"/>
                    </a:lnTo>
                    <a:lnTo>
                      <a:pt x="193" y="270"/>
                    </a:lnTo>
                    <a:lnTo>
                      <a:pt x="203" y="268"/>
                    </a:lnTo>
                    <a:lnTo>
                      <a:pt x="213" y="263"/>
                    </a:lnTo>
                    <a:lnTo>
                      <a:pt x="224" y="259"/>
                    </a:lnTo>
                    <a:lnTo>
                      <a:pt x="232" y="254"/>
                    </a:lnTo>
                    <a:lnTo>
                      <a:pt x="240" y="248"/>
                    </a:lnTo>
                    <a:lnTo>
                      <a:pt x="249" y="242"/>
                    </a:lnTo>
                    <a:lnTo>
                      <a:pt x="256" y="234"/>
                    </a:lnTo>
                    <a:lnTo>
                      <a:pt x="263" y="226"/>
                    </a:lnTo>
                    <a:lnTo>
                      <a:pt x="268" y="217"/>
                    </a:lnTo>
                    <a:lnTo>
                      <a:pt x="274" y="208"/>
                    </a:lnTo>
                    <a:lnTo>
                      <a:pt x="278" y="198"/>
                    </a:lnTo>
                    <a:lnTo>
                      <a:pt x="281" y="187"/>
                    </a:lnTo>
                    <a:lnTo>
                      <a:pt x="193" y="187"/>
                    </a:lnTo>
                    <a:lnTo>
                      <a:pt x="189" y="193"/>
                    </a:lnTo>
                    <a:lnTo>
                      <a:pt x="184" y="198"/>
                    </a:lnTo>
                    <a:lnTo>
                      <a:pt x="180" y="202"/>
                    </a:lnTo>
                    <a:lnTo>
                      <a:pt x="174" y="205"/>
                    </a:lnTo>
                    <a:lnTo>
                      <a:pt x="169" y="207"/>
                    </a:lnTo>
                    <a:lnTo>
                      <a:pt x="163" y="210"/>
                    </a:lnTo>
                    <a:lnTo>
                      <a:pt x="156" y="211"/>
                    </a:lnTo>
                    <a:lnTo>
                      <a:pt x="149" y="211"/>
                    </a:lnTo>
                    <a:lnTo>
                      <a:pt x="136" y="210"/>
                    </a:lnTo>
                    <a:lnTo>
                      <a:pt x="124" y="207"/>
                    </a:lnTo>
                    <a:lnTo>
                      <a:pt x="119" y="205"/>
                    </a:lnTo>
                    <a:lnTo>
                      <a:pt x="114" y="203"/>
                    </a:lnTo>
                    <a:lnTo>
                      <a:pt x="110" y="200"/>
                    </a:lnTo>
                    <a:lnTo>
                      <a:pt x="106" y="196"/>
                    </a:lnTo>
                    <a:lnTo>
                      <a:pt x="103" y="192"/>
                    </a:lnTo>
                    <a:lnTo>
                      <a:pt x="99" y="187"/>
                    </a:lnTo>
                    <a:lnTo>
                      <a:pt x="97" y="183"/>
                    </a:lnTo>
                    <a:lnTo>
                      <a:pt x="95" y="178"/>
                    </a:lnTo>
                    <a:lnTo>
                      <a:pt x="93" y="166"/>
                    </a:lnTo>
                    <a:lnTo>
                      <a:pt x="91"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1" name="Freeform 39"/>
              <p:cNvSpPr>
                <a:spLocks/>
              </p:cNvSpPr>
              <p:nvPr/>
            </p:nvSpPr>
            <p:spPr bwMode="auto">
              <a:xfrm>
                <a:off x="4809563" y="6362713"/>
                <a:ext cx="73025" cy="71438"/>
              </a:xfrm>
              <a:custGeom>
                <a:avLst/>
                <a:gdLst>
                  <a:gd name="T0" fmla="*/ 24609 w 273"/>
                  <a:gd name="T1" fmla="*/ 2140 h 267"/>
                  <a:gd name="T2" fmla="*/ 0 w 273"/>
                  <a:gd name="T3" fmla="*/ 2140 h 267"/>
                  <a:gd name="T4" fmla="*/ 0 w 273"/>
                  <a:gd name="T5" fmla="*/ 71438 h 267"/>
                  <a:gd name="T6" fmla="*/ 24609 w 273"/>
                  <a:gd name="T7" fmla="*/ 71438 h 267"/>
                  <a:gd name="T8" fmla="*/ 24609 w 273"/>
                  <a:gd name="T9" fmla="*/ 35585 h 267"/>
                  <a:gd name="T10" fmla="*/ 24609 w 273"/>
                  <a:gd name="T11" fmla="*/ 32375 h 267"/>
                  <a:gd name="T12" fmla="*/ 25144 w 273"/>
                  <a:gd name="T13" fmla="*/ 29431 h 267"/>
                  <a:gd name="T14" fmla="*/ 26214 w 273"/>
                  <a:gd name="T15" fmla="*/ 26756 h 267"/>
                  <a:gd name="T16" fmla="*/ 27284 w 273"/>
                  <a:gd name="T17" fmla="*/ 24348 h 267"/>
                  <a:gd name="T18" fmla="*/ 28087 w 273"/>
                  <a:gd name="T19" fmla="*/ 23010 h 267"/>
                  <a:gd name="T20" fmla="*/ 28889 w 273"/>
                  <a:gd name="T21" fmla="*/ 22207 h 267"/>
                  <a:gd name="T22" fmla="*/ 29959 w 273"/>
                  <a:gd name="T23" fmla="*/ 21672 h 267"/>
                  <a:gd name="T24" fmla="*/ 31296 w 273"/>
                  <a:gd name="T25" fmla="*/ 20602 h 267"/>
                  <a:gd name="T26" fmla="*/ 32366 w 273"/>
                  <a:gd name="T27" fmla="*/ 20067 h 267"/>
                  <a:gd name="T28" fmla="*/ 33971 w 273"/>
                  <a:gd name="T29" fmla="*/ 19799 h 267"/>
                  <a:gd name="T30" fmla="*/ 35844 w 273"/>
                  <a:gd name="T31" fmla="*/ 19532 h 267"/>
                  <a:gd name="T32" fmla="*/ 37449 w 273"/>
                  <a:gd name="T33" fmla="*/ 19532 h 267"/>
                  <a:gd name="T34" fmla="*/ 39054 w 273"/>
                  <a:gd name="T35" fmla="*/ 19532 h 267"/>
                  <a:gd name="T36" fmla="*/ 40926 w 273"/>
                  <a:gd name="T37" fmla="*/ 19799 h 267"/>
                  <a:gd name="T38" fmla="*/ 41996 w 273"/>
                  <a:gd name="T39" fmla="*/ 20067 h 267"/>
                  <a:gd name="T40" fmla="*/ 43334 w 273"/>
                  <a:gd name="T41" fmla="*/ 20602 h 267"/>
                  <a:gd name="T42" fmla="*/ 44403 w 273"/>
                  <a:gd name="T43" fmla="*/ 21405 h 267"/>
                  <a:gd name="T44" fmla="*/ 45206 w 273"/>
                  <a:gd name="T45" fmla="*/ 22207 h 267"/>
                  <a:gd name="T46" fmla="*/ 46008 w 273"/>
                  <a:gd name="T47" fmla="*/ 23010 h 267"/>
                  <a:gd name="T48" fmla="*/ 46543 w 273"/>
                  <a:gd name="T49" fmla="*/ 24080 h 267"/>
                  <a:gd name="T50" fmla="*/ 47346 w 273"/>
                  <a:gd name="T51" fmla="*/ 26221 h 267"/>
                  <a:gd name="T52" fmla="*/ 47881 w 273"/>
                  <a:gd name="T53" fmla="*/ 28629 h 267"/>
                  <a:gd name="T54" fmla="*/ 48416 w 273"/>
                  <a:gd name="T55" fmla="*/ 31037 h 267"/>
                  <a:gd name="T56" fmla="*/ 48683 w 273"/>
                  <a:gd name="T57" fmla="*/ 33445 h 267"/>
                  <a:gd name="T58" fmla="*/ 48683 w 273"/>
                  <a:gd name="T59" fmla="*/ 35585 h 267"/>
                  <a:gd name="T60" fmla="*/ 48683 w 273"/>
                  <a:gd name="T61" fmla="*/ 37726 h 267"/>
                  <a:gd name="T62" fmla="*/ 48683 w 273"/>
                  <a:gd name="T63" fmla="*/ 71438 h 267"/>
                  <a:gd name="T64" fmla="*/ 73025 w 273"/>
                  <a:gd name="T65" fmla="*/ 71438 h 267"/>
                  <a:gd name="T66" fmla="*/ 73025 w 273"/>
                  <a:gd name="T67" fmla="*/ 28896 h 267"/>
                  <a:gd name="T68" fmla="*/ 72758 w 273"/>
                  <a:gd name="T69" fmla="*/ 25418 h 267"/>
                  <a:gd name="T70" fmla="*/ 72490 w 273"/>
                  <a:gd name="T71" fmla="*/ 22475 h 267"/>
                  <a:gd name="T72" fmla="*/ 72223 w 273"/>
                  <a:gd name="T73" fmla="*/ 19799 h 267"/>
                  <a:gd name="T74" fmla="*/ 71688 w 273"/>
                  <a:gd name="T75" fmla="*/ 17124 h 267"/>
                  <a:gd name="T76" fmla="*/ 70885 w 273"/>
                  <a:gd name="T77" fmla="*/ 14448 h 267"/>
                  <a:gd name="T78" fmla="*/ 69548 w 273"/>
                  <a:gd name="T79" fmla="*/ 12040 h 267"/>
                  <a:gd name="T80" fmla="*/ 68478 w 273"/>
                  <a:gd name="T81" fmla="*/ 9900 h 267"/>
                  <a:gd name="T82" fmla="*/ 66873 w 273"/>
                  <a:gd name="T83" fmla="*/ 7759 h 267"/>
                  <a:gd name="T84" fmla="*/ 65268 w 273"/>
                  <a:gd name="T85" fmla="*/ 6154 h 267"/>
                  <a:gd name="T86" fmla="*/ 63395 w 273"/>
                  <a:gd name="T87" fmla="*/ 4548 h 267"/>
                  <a:gd name="T88" fmla="*/ 61255 w 273"/>
                  <a:gd name="T89" fmla="*/ 3478 h 267"/>
                  <a:gd name="T90" fmla="*/ 58848 w 273"/>
                  <a:gd name="T91" fmla="*/ 2140 h 267"/>
                  <a:gd name="T92" fmla="*/ 56441 w 273"/>
                  <a:gd name="T93" fmla="*/ 1338 h 267"/>
                  <a:gd name="T94" fmla="*/ 53498 w 273"/>
                  <a:gd name="T95" fmla="*/ 535 h 267"/>
                  <a:gd name="T96" fmla="*/ 50288 w 273"/>
                  <a:gd name="T97" fmla="*/ 0 h 267"/>
                  <a:gd name="T98" fmla="*/ 47078 w 273"/>
                  <a:gd name="T99" fmla="*/ 0 h 267"/>
                  <a:gd name="T100" fmla="*/ 42264 w 273"/>
                  <a:gd name="T101" fmla="*/ 268 h 267"/>
                  <a:gd name="T102" fmla="*/ 38251 w 273"/>
                  <a:gd name="T103" fmla="*/ 1070 h 267"/>
                  <a:gd name="T104" fmla="*/ 36379 w 273"/>
                  <a:gd name="T105" fmla="*/ 1605 h 267"/>
                  <a:gd name="T106" fmla="*/ 34506 w 273"/>
                  <a:gd name="T107" fmla="*/ 2408 h 267"/>
                  <a:gd name="T108" fmla="*/ 32634 w 273"/>
                  <a:gd name="T109" fmla="*/ 3478 h 267"/>
                  <a:gd name="T110" fmla="*/ 31029 w 273"/>
                  <a:gd name="T111" fmla="*/ 4548 h 267"/>
                  <a:gd name="T112" fmla="*/ 29424 w 273"/>
                  <a:gd name="T113" fmla="*/ 5886 h 267"/>
                  <a:gd name="T114" fmla="*/ 28087 w 273"/>
                  <a:gd name="T115" fmla="*/ 7492 h 267"/>
                  <a:gd name="T116" fmla="*/ 26482 w 273"/>
                  <a:gd name="T117" fmla="*/ 9365 h 267"/>
                  <a:gd name="T118" fmla="*/ 24877 w 273"/>
                  <a:gd name="T119" fmla="*/ 11237 h 267"/>
                  <a:gd name="T120" fmla="*/ 24609 w 273"/>
                  <a:gd name="T121" fmla="*/ 11237 h 267"/>
                  <a:gd name="T122" fmla="*/ 24609 w 273"/>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3" h="267">
                    <a:moveTo>
                      <a:pt x="92" y="8"/>
                    </a:moveTo>
                    <a:lnTo>
                      <a:pt x="0" y="8"/>
                    </a:lnTo>
                    <a:lnTo>
                      <a:pt x="0" y="267"/>
                    </a:lnTo>
                    <a:lnTo>
                      <a:pt x="92" y="267"/>
                    </a:lnTo>
                    <a:lnTo>
                      <a:pt x="92" y="133"/>
                    </a:lnTo>
                    <a:lnTo>
                      <a:pt x="92" y="121"/>
                    </a:lnTo>
                    <a:lnTo>
                      <a:pt x="94" y="110"/>
                    </a:lnTo>
                    <a:lnTo>
                      <a:pt x="98" y="100"/>
                    </a:lnTo>
                    <a:lnTo>
                      <a:pt x="102" y="91"/>
                    </a:lnTo>
                    <a:lnTo>
                      <a:pt x="105" y="86"/>
                    </a:lnTo>
                    <a:lnTo>
                      <a:pt x="108" y="83"/>
                    </a:lnTo>
                    <a:lnTo>
                      <a:pt x="112" y="81"/>
                    </a:lnTo>
                    <a:lnTo>
                      <a:pt x="117" y="77"/>
                    </a:lnTo>
                    <a:lnTo>
                      <a:pt x="121" y="75"/>
                    </a:lnTo>
                    <a:lnTo>
                      <a:pt x="127" y="74"/>
                    </a:lnTo>
                    <a:lnTo>
                      <a:pt x="134" y="73"/>
                    </a:lnTo>
                    <a:lnTo>
                      <a:pt x="140" y="73"/>
                    </a:lnTo>
                    <a:lnTo>
                      <a:pt x="146" y="73"/>
                    </a:lnTo>
                    <a:lnTo>
                      <a:pt x="153" y="74"/>
                    </a:lnTo>
                    <a:lnTo>
                      <a:pt x="157" y="75"/>
                    </a:lnTo>
                    <a:lnTo>
                      <a:pt x="162" y="77"/>
                    </a:lnTo>
                    <a:lnTo>
                      <a:pt x="166" y="80"/>
                    </a:lnTo>
                    <a:lnTo>
                      <a:pt x="169" y="83"/>
                    </a:lnTo>
                    <a:lnTo>
                      <a:pt x="172" y="86"/>
                    </a:lnTo>
                    <a:lnTo>
                      <a:pt x="174" y="90"/>
                    </a:lnTo>
                    <a:lnTo>
                      <a:pt x="177" y="98"/>
                    </a:lnTo>
                    <a:lnTo>
                      <a:pt x="179" y="107"/>
                    </a:lnTo>
                    <a:lnTo>
                      <a:pt x="181" y="116"/>
                    </a:lnTo>
                    <a:lnTo>
                      <a:pt x="182" y="125"/>
                    </a:lnTo>
                    <a:lnTo>
                      <a:pt x="182" y="133"/>
                    </a:lnTo>
                    <a:lnTo>
                      <a:pt x="182" y="141"/>
                    </a:lnTo>
                    <a:lnTo>
                      <a:pt x="182" y="267"/>
                    </a:lnTo>
                    <a:lnTo>
                      <a:pt x="273" y="267"/>
                    </a:lnTo>
                    <a:lnTo>
                      <a:pt x="273" y="108"/>
                    </a:lnTo>
                    <a:lnTo>
                      <a:pt x="272" y="95"/>
                    </a:lnTo>
                    <a:lnTo>
                      <a:pt x="271" y="84"/>
                    </a:lnTo>
                    <a:lnTo>
                      <a:pt x="270" y="74"/>
                    </a:lnTo>
                    <a:lnTo>
                      <a:pt x="268" y="64"/>
                    </a:lnTo>
                    <a:lnTo>
                      <a:pt x="265" y="54"/>
                    </a:lnTo>
                    <a:lnTo>
                      <a:pt x="260" y="45"/>
                    </a:lnTo>
                    <a:lnTo>
                      <a:pt x="256" y="37"/>
                    </a:lnTo>
                    <a:lnTo>
                      <a:pt x="250" y="29"/>
                    </a:lnTo>
                    <a:lnTo>
                      <a:pt x="244" y="23"/>
                    </a:lnTo>
                    <a:lnTo>
                      <a:pt x="237" y="17"/>
                    </a:lnTo>
                    <a:lnTo>
                      <a:pt x="229" y="13"/>
                    </a:lnTo>
                    <a:lnTo>
                      <a:pt x="220" y="8"/>
                    </a:lnTo>
                    <a:lnTo>
                      <a:pt x="211" y="5"/>
                    </a:lnTo>
                    <a:lnTo>
                      <a:pt x="200" y="2"/>
                    </a:lnTo>
                    <a:lnTo>
                      <a:pt x="188" y="0"/>
                    </a:lnTo>
                    <a:lnTo>
                      <a:pt x="176" y="0"/>
                    </a:lnTo>
                    <a:lnTo>
                      <a:pt x="158" y="1"/>
                    </a:lnTo>
                    <a:lnTo>
                      <a:pt x="143" y="4"/>
                    </a:lnTo>
                    <a:lnTo>
                      <a:pt x="136" y="6"/>
                    </a:lnTo>
                    <a:lnTo>
                      <a:pt x="129" y="9"/>
                    </a:lnTo>
                    <a:lnTo>
                      <a:pt x="122" y="13"/>
                    </a:lnTo>
                    <a:lnTo>
                      <a:pt x="116" y="17"/>
                    </a:lnTo>
                    <a:lnTo>
                      <a:pt x="110" y="22"/>
                    </a:lnTo>
                    <a:lnTo>
                      <a:pt x="105" y="28"/>
                    </a:lnTo>
                    <a:lnTo>
                      <a:pt x="99" y="35"/>
                    </a:lnTo>
                    <a:lnTo>
                      <a:pt x="93" y="42"/>
                    </a:lnTo>
                    <a:lnTo>
                      <a:pt x="92" y="42"/>
                    </a:lnTo>
                    <a:lnTo>
                      <a:pt x="9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 name="Freeform 40"/>
              <p:cNvSpPr>
                <a:spLocks/>
              </p:cNvSpPr>
              <p:nvPr/>
            </p:nvSpPr>
            <p:spPr bwMode="auto">
              <a:xfrm>
                <a:off x="4893700"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9095 w 226"/>
                  <a:gd name="T11" fmla="*/ 529 h 276"/>
                  <a:gd name="T12" fmla="*/ 22422 w 226"/>
                  <a:gd name="T13" fmla="*/ 2117 h 276"/>
                  <a:gd name="T14" fmla="*/ 16816 w 226"/>
                  <a:gd name="T15" fmla="*/ 4763 h 276"/>
                  <a:gd name="T16" fmla="*/ 13079 w 226"/>
                  <a:gd name="T17" fmla="*/ 7144 h 276"/>
                  <a:gd name="T18" fmla="*/ 10143 w 226"/>
                  <a:gd name="T19" fmla="*/ 9790 h 276"/>
                  <a:gd name="T20" fmla="*/ 8008 w 226"/>
                  <a:gd name="T21" fmla="*/ 13494 h 276"/>
                  <a:gd name="T22" fmla="*/ 6406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9075 w 226"/>
                  <a:gd name="T33" fmla="*/ 35983 h 276"/>
                  <a:gd name="T34" fmla="*/ 12545 w 226"/>
                  <a:gd name="T35" fmla="*/ 38894 h 276"/>
                  <a:gd name="T36" fmla="*/ 17884 w 226"/>
                  <a:gd name="T37" fmla="*/ 41540 h 276"/>
                  <a:gd name="T38" fmla="*/ 23489 w 226"/>
                  <a:gd name="T39" fmla="*/ 43127 h 276"/>
                  <a:gd name="T40" fmla="*/ 29095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433 w 226"/>
                  <a:gd name="T51" fmla="*/ 53181 h 276"/>
                  <a:gd name="T52" fmla="*/ 32031 w 226"/>
                  <a:gd name="T53" fmla="*/ 54240 h 276"/>
                  <a:gd name="T54" fmla="*/ 29629 w 226"/>
                  <a:gd name="T55" fmla="*/ 54769 h 276"/>
                  <a:gd name="T56" fmla="*/ 25091 w 226"/>
                  <a:gd name="T57" fmla="*/ 54769 h 276"/>
                  <a:gd name="T58" fmla="*/ 18151 w 226"/>
                  <a:gd name="T59" fmla="*/ 52917 h 276"/>
                  <a:gd name="T60" fmla="*/ 11745 w 226"/>
                  <a:gd name="T61" fmla="*/ 49742 h 276"/>
                  <a:gd name="T62" fmla="*/ 0 w 226"/>
                  <a:gd name="T63" fmla="*/ 64823 h 276"/>
                  <a:gd name="T64" fmla="*/ 6673 w 226"/>
                  <a:gd name="T65" fmla="*/ 68527 h 276"/>
                  <a:gd name="T66" fmla="*/ 13346 w 226"/>
                  <a:gd name="T67" fmla="*/ 70908 h 276"/>
                  <a:gd name="T68" fmla="*/ 20553 w 226"/>
                  <a:gd name="T69" fmla="*/ 72231 h 276"/>
                  <a:gd name="T70" fmla="*/ 27760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362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640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6" y="1"/>
                    </a:lnTo>
                    <a:lnTo>
                      <a:pt x="144" y="0"/>
                    </a:lnTo>
                    <a:lnTo>
                      <a:pt x="134" y="0"/>
                    </a:lnTo>
                    <a:lnTo>
                      <a:pt x="125" y="0"/>
                    </a:lnTo>
                    <a:lnTo>
                      <a:pt x="116" y="1"/>
                    </a:lnTo>
                    <a:lnTo>
                      <a:pt x="109" y="2"/>
                    </a:lnTo>
                    <a:lnTo>
                      <a:pt x="101" y="4"/>
                    </a:lnTo>
                    <a:lnTo>
                      <a:pt x="84" y="8"/>
                    </a:lnTo>
                    <a:lnTo>
                      <a:pt x="69" y="14"/>
                    </a:lnTo>
                    <a:lnTo>
                      <a:pt x="63" y="18"/>
                    </a:lnTo>
                    <a:lnTo>
                      <a:pt x="56" y="22"/>
                    </a:lnTo>
                    <a:lnTo>
                      <a:pt x="49" y="27"/>
                    </a:lnTo>
                    <a:lnTo>
                      <a:pt x="44" y="32"/>
                    </a:lnTo>
                    <a:lnTo>
                      <a:pt x="38" y="37"/>
                    </a:lnTo>
                    <a:lnTo>
                      <a:pt x="34" y="44"/>
                    </a:lnTo>
                    <a:lnTo>
                      <a:pt x="30" y="51"/>
                    </a:lnTo>
                    <a:lnTo>
                      <a:pt x="27" y="57"/>
                    </a:lnTo>
                    <a:lnTo>
                      <a:pt x="24" y="65"/>
                    </a:lnTo>
                    <a:lnTo>
                      <a:pt x="21" y="74"/>
                    </a:lnTo>
                    <a:lnTo>
                      <a:pt x="20" y="82"/>
                    </a:lnTo>
                    <a:lnTo>
                      <a:pt x="20" y="92"/>
                    </a:lnTo>
                    <a:lnTo>
                      <a:pt x="20" y="100"/>
                    </a:lnTo>
                    <a:lnTo>
                      <a:pt x="21" y="108"/>
                    </a:lnTo>
                    <a:lnTo>
                      <a:pt x="22" y="114"/>
                    </a:lnTo>
                    <a:lnTo>
                      <a:pt x="25" y="121"/>
                    </a:lnTo>
                    <a:lnTo>
                      <a:pt x="28" y="127"/>
                    </a:lnTo>
                    <a:lnTo>
                      <a:pt x="30" y="131"/>
                    </a:lnTo>
                    <a:lnTo>
                      <a:pt x="34" y="136"/>
                    </a:lnTo>
                    <a:lnTo>
                      <a:pt x="38" y="140"/>
                    </a:lnTo>
                    <a:lnTo>
                      <a:pt x="47" y="147"/>
                    </a:lnTo>
                    <a:lnTo>
                      <a:pt x="56" y="153"/>
                    </a:lnTo>
                    <a:lnTo>
                      <a:pt x="67" y="157"/>
                    </a:lnTo>
                    <a:lnTo>
                      <a:pt x="77" y="159"/>
                    </a:lnTo>
                    <a:lnTo>
                      <a:pt x="88" y="163"/>
                    </a:lnTo>
                    <a:lnTo>
                      <a:pt x="98" y="165"/>
                    </a:lnTo>
                    <a:lnTo>
                      <a:pt x="109" y="167"/>
                    </a:lnTo>
                    <a:lnTo>
                      <a:pt x="116" y="169"/>
                    </a:lnTo>
                    <a:lnTo>
                      <a:pt x="124" y="173"/>
                    </a:lnTo>
                    <a:lnTo>
                      <a:pt x="130" y="176"/>
                    </a:lnTo>
                    <a:lnTo>
                      <a:pt x="132" y="179"/>
                    </a:lnTo>
                    <a:lnTo>
                      <a:pt x="133" y="182"/>
                    </a:lnTo>
                    <a:lnTo>
                      <a:pt x="134" y="185"/>
                    </a:lnTo>
                    <a:lnTo>
                      <a:pt x="134" y="188"/>
                    </a:lnTo>
                    <a:lnTo>
                      <a:pt x="134" y="194"/>
                    </a:lnTo>
                    <a:lnTo>
                      <a:pt x="132" y="197"/>
                    </a:lnTo>
                    <a:lnTo>
                      <a:pt x="129" y="201"/>
                    </a:lnTo>
                    <a:lnTo>
                      <a:pt x="125" y="204"/>
                    </a:lnTo>
                    <a:lnTo>
                      <a:pt x="120" y="205"/>
                    </a:lnTo>
                    <a:lnTo>
                      <a:pt x="115" y="207"/>
                    </a:lnTo>
                    <a:lnTo>
                      <a:pt x="111" y="207"/>
                    </a:lnTo>
                    <a:lnTo>
                      <a:pt x="106" y="208"/>
                    </a:lnTo>
                    <a:lnTo>
                      <a:pt x="94" y="207"/>
                    </a:lnTo>
                    <a:lnTo>
                      <a:pt x="82" y="204"/>
                    </a:lnTo>
                    <a:lnTo>
                      <a:pt x="68" y="200"/>
                    </a:lnTo>
                    <a:lnTo>
                      <a:pt x="56" y="195"/>
                    </a:lnTo>
                    <a:lnTo>
                      <a:pt x="44" y="188"/>
                    </a:lnTo>
                    <a:lnTo>
                      <a:pt x="34" y="182"/>
                    </a:lnTo>
                    <a:lnTo>
                      <a:pt x="0" y="245"/>
                    </a:lnTo>
                    <a:lnTo>
                      <a:pt x="12" y="252"/>
                    </a:lnTo>
                    <a:lnTo>
                      <a:pt x="25" y="259"/>
                    </a:lnTo>
                    <a:lnTo>
                      <a:pt x="37" y="263"/>
                    </a:lnTo>
                    <a:lnTo>
                      <a:pt x="50" y="268"/>
                    </a:lnTo>
                    <a:lnTo>
                      <a:pt x="64" y="271"/>
                    </a:lnTo>
                    <a:lnTo>
                      <a:pt x="77" y="273"/>
                    </a:lnTo>
                    <a:lnTo>
                      <a:pt x="91" y="276"/>
                    </a:lnTo>
                    <a:lnTo>
                      <a:pt x="104" y="276"/>
                    </a:lnTo>
                    <a:lnTo>
                      <a:pt x="114" y="276"/>
                    </a:lnTo>
                    <a:lnTo>
                      <a:pt x="123" y="275"/>
                    </a:lnTo>
                    <a:lnTo>
                      <a:pt x="131" y="273"/>
                    </a:lnTo>
                    <a:lnTo>
                      <a:pt x="140" y="272"/>
                    </a:lnTo>
                    <a:lnTo>
                      <a:pt x="158" y="268"/>
                    </a:lnTo>
                    <a:lnTo>
                      <a:pt x="173" y="261"/>
                    </a:lnTo>
                    <a:lnTo>
                      <a:pt x="181" y="258"/>
                    </a:lnTo>
                    <a:lnTo>
                      <a:pt x="188" y="253"/>
                    </a:lnTo>
                    <a:lnTo>
                      <a:pt x="195" y="248"/>
                    </a:lnTo>
                    <a:lnTo>
                      <a:pt x="201" y="243"/>
                    </a:lnTo>
                    <a:lnTo>
                      <a:pt x="207" y="236"/>
                    </a:lnTo>
                    <a:lnTo>
                      <a:pt x="211" y="230"/>
                    </a:lnTo>
                    <a:lnTo>
                      <a:pt x="216" y="223"/>
                    </a:lnTo>
                    <a:lnTo>
                      <a:pt x="219" y="215"/>
                    </a:lnTo>
                    <a:lnTo>
                      <a:pt x="223"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5" y="102"/>
                    </a:lnTo>
                    <a:lnTo>
                      <a:pt x="140" y="101"/>
                    </a:lnTo>
                    <a:lnTo>
                      <a:pt x="133" y="99"/>
                    </a:lnTo>
                    <a:lnTo>
                      <a:pt x="126" y="97"/>
                    </a:lnTo>
                    <a:lnTo>
                      <a:pt x="120" y="94"/>
                    </a:lnTo>
                    <a:lnTo>
                      <a:pt x="115" y="91"/>
                    </a:lnTo>
                    <a:lnTo>
                      <a:pt x="113" y="89"/>
                    </a:lnTo>
                    <a:lnTo>
                      <a:pt x="112" y="86"/>
                    </a:lnTo>
                    <a:lnTo>
                      <a:pt x="111" y="83"/>
                    </a:lnTo>
                    <a:lnTo>
                      <a:pt x="110" y="80"/>
                    </a:lnTo>
                    <a:lnTo>
                      <a:pt x="111" y="75"/>
                    </a:lnTo>
                    <a:lnTo>
                      <a:pt x="113" y="72"/>
                    </a:lnTo>
                    <a:lnTo>
                      <a:pt x="116" y="69"/>
                    </a:lnTo>
                    <a:lnTo>
                      <a:pt x="121" y="66"/>
                    </a:lnTo>
                    <a:lnTo>
                      <a:pt x="125" y="64"/>
                    </a:lnTo>
                    <a:lnTo>
                      <a:pt x="130" y="63"/>
                    </a:lnTo>
                    <a:lnTo>
                      <a:pt x="134" y="63"/>
                    </a:lnTo>
                    <a:lnTo>
                      <a:pt x="139" y="63"/>
                    </a:lnTo>
                    <a:lnTo>
                      <a:pt x="147" y="63"/>
                    </a:lnTo>
                    <a:lnTo>
                      <a:pt x="156" y="64"/>
                    </a:lnTo>
                    <a:lnTo>
                      <a:pt x="164" y="66"/>
                    </a:lnTo>
                    <a:lnTo>
                      <a:pt x="172" y="69"/>
                    </a:lnTo>
                    <a:lnTo>
                      <a:pt x="180"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 name="Freeform 41"/>
              <p:cNvSpPr>
                <a:spLocks/>
              </p:cNvSpPr>
              <p:nvPr/>
            </p:nvSpPr>
            <p:spPr bwMode="auto">
              <a:xfrm>
                <a:off x="4961963" y="6345250"/>
                <a:ext cx="44450" cy="88900"/>
              </a:xfrm>
              <a:custGeom>
                <a:avLst/>
                <a:gdLst>
                  <a:gd name="T0" fmla="*/ 30911 w 174"/>
                  <a:gd name="T1" fmla="*/ 40481 h 336"/>
                  <a:gd name="T2" fmla="*/ 44450 w 174"/>
                  <a:gd name="T3" fmla="*/ 40481 h 336"/>
                  <a:gd name="T4" fmla="*/ 44450 w 174"/>
                  <a:gd name="T5" fmla="*/ 20373 h 336"/>
                  <a:gd name="T6" fmla="*/ 30911 w 174"/>
                  <a:gd name="T7" fmla="*/ 20373 h 336"/>
                  <a:gd name="T8" fmla="*/ 30911 w 174"/>
                  <a:gd name="T9" fmla="*/ 0 h 336"/>
                  <a:gd name="T10" fmla="*/ 7408 w 174"/>
                  <a:gd name="T11" fmla="*/ 0 h 336"/>
                  <a:gd name="T12" fmla="*/ 7408 w 174"/>
                  <a:gd name="T13" fmla="*/ 20373 h 336"/>
                  <a:gd name="T14" fmla="*/ 0 w 174"/>
                  <a:gd name="T15" fmla="*/ 20373 h 336"/>
                  <a:gd name="T16" fmla="*/ 0 w 174"/>
                  <a:gd name="T17" fmla="*/ 40481 h 336"/>
                  <a:gd name="T18" fmla="*/ 7408 w 174"/>
                  <a:gd name="T19" fmla="*/ 40481 h 336"/>
                  <a:gd name="T20" fmla="*/ 7408 w 174"/>
                  <a:gd name="T21" fmla="*/ 88900 h 336"/>
                  <a:gd name="T22" fmla="*/ 30911 w 174"/>
                  <a:gd name="T23" fmla="*/ 88900 h 336"/>
                  <a:gd name="T24" fmla="*/ 30911 w 174"/>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336">
                    <a:moveTo>
                      <a:pt x="121" y="153"/>
                    </a:moveTo>
                    <a:lnTo>
                      <a:pt x="174" y="153"/>
                    </a:lnTo>
                    <a:lnTo>
                      <a:pt x="174"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4" name="Freeform 42"/>
              <p:cNvSpPr>
                <a:spLocks/>
              </p:cNvSpPr>
              <p:nvPr/>
            </p:nvSpPr>
            <p:spPr bwMode="auto">
              <a:xfrm>
                <a:off x="5009588"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8828 w 226"/>
                  <a:gd name="T11" fmla="*/ 529 h 276"/>
                  <a:gd name="T12" fmla="*/ 22422 w 226"/>
                  <a:gd name="T13" fmla="*/ 2117 h 276"/>
                  <a:gd name="T14" fmla="*/ 16549 w 226"/>
                  <a:gd name="T15" fmla="*/ 4763 h 276"/>
                  <a:gd name="T16" fmla="*/ 13079 w 226"/>
                  <a:gd name="T17" fmla="*/ 7144 h 276"/>
                  <a:gd name="T18" fmla="*/ 10410 w 226"/>
                  <a:gd name="T19" fmla="*/ 9790 h 276"/>
                  <a:gd name="T20" fmla="*/ 8008 w 226"/>
                  <a:gd name="T21" fmla="*/ 13494 h 276"/>
                  <a:gd name="T22" fmla="*/ 6139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8809 w 226"/>
                  <a:gd name="T33" fmla="*/ 35983 h 276"/>
                  <a:gd name="T34" fmla="*/ 12545 w 226"/>
                  <a:gd name="T35" fmla="*/ 38894 h 276"/>
                  <a:gd name="T36" fmla="*/ 17884 w 226"/>
                  <a:gd name="T37" fmla="*/ 41540 h 276"/>
                  <a:gd name="T38" fmla="*/ 23489 w 226"/>
                  <a:gd name="T39" fmla="*/ 43127 h 276"/>
                  <a:gd name="T40" fmla="*/ 28828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166 w 226"/>
                  <a:gd name="T51" fmla="*/ 53181 h 276"/>
                  <a:gd name="T52" fmla="*/ 32298 w 226"/>
                  <a:gd name="T53" fmla="*/ 54240 h 276"/>
                  <a:gd name="T54" fmla="*/ 29629 w 226"/>
                  <a:gd name="T55" fmla="*/ 54769 h 276"/>
                  <a:gd name="T56" fmla="*/ 25091 w 226"/>
                  <a:gd name="T57" fmla="*/ 54769 h 276"/>
                  <a:gd name="T58" fmla="*/ 18151 w 226"/>
                  <a:gd name="T59" fmla="*/ 52917 h 276"/>
                  <a:gd name="T60" fmla="*/ 11478 w 226"/>
                  <a:gd name="T61" fmla="*/ 49742 h 276"/>
                  <a:gd name="T62" fmla="*/ 0 w 226"/>
                  <a:gd name="T63" fmla="*/ 64823 h 276"/>
                  <a:gd name="T64" fmla="*/ 6406 w 226"/>
                  <a:gd name="T65" fmla="*/ 68527 h 276"/>
                  <a:gd name="T66" fmla="*/ 13346 w 226"/>
                  <a:gd name="T67" fmla="*/ 70908 h 276"/>
                  <a:gd name="T68" fmla="*/ 20553 w 226"/>
                  <a:gd name="T69" fmla="*/ 72231 h 276"/>
                  <a:gd name="T70" fmla="*/ 28027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095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5" y="1"/>
                    </a:lnTo>
                    <a:lnTo>
                      <a:pt x="144" y="0"/>
                    </a:lnTo>
                    <a:lnTo>
                      <a:pt x="134" y="0"/>
                    </a:lnTo>
                    <a:lnTo>
                      <a:pt x="125" y="0"/>
                    </a:lnTo>
                    <a:lnTo>
                      <a:pt x="117" y="1"/>
                    </a:lnTo>
                    <a:lnTo>
                      <a:pt x="108" y="2"/>
                    </a:lnTo>
                    <a:lnTo>
                      <a:pt x="100" y="4"/>
                    </a:lnTo>
                    <a:lnTo>
                      <a:pt x="84" y="8"/>
                    </a:lnTo>
                    <a:lnTo>
                      <a:pt x="69" y="14"/>
                    </a:lnTo>
                    <a:lnTo>
                      <a:pt x="62" y="18"/>
                    </a:lnTo>
                    <a:lnTo>
                      <a:pt x="56" y="22"/>
                    </a:lnTo>
                    <a:lnTo>
                      <a:pt x="49" y="27"/>
                    </a:lnTo>
                    <a:lnTo>
                      <a:pt x="43" y="32"/>
                    </a:lnTo>
                    <a:lnTo>
                      <a:pt x="39" y="37"/>
                    </a:lnTo>
                    <a:lnTo>
                      <a:pt x="33" y="44"/>
                    </a:lnTo>
                    <a:lnTo>
                      <a:pt x="30" y="51"/>
                    </a:lnTo>
                    <a:lnTo>
                      <a:pt x="27" y="57"/>
                    </a:lnTo>
                    <a:lnTo>
                      <a:pt x="23" y="65"/>
                    </a:lnTo>
                    <a:lnTo>
                      <a:pt x="21" y="74"/>
                    </a:lnTo>
                    <a:lnTo>
                      <a:pt x="20" y="82"/>
                    </a:lnTo>
                    <a:lnTo>
                      <a:pt x="20" y="92"/>
                    </a:lnTo>
                    <a:lnTo>
                      <a:pt x="20" y="100"/>
                    </a:lnTo>
                    <a:lnTo>
                      <a:pt x="21" y="108"/>
                    </a:lnTo>
                    <a:lnTo>
                      <a:pt x="22" y="114"/>
                    </a:lnTo>
                    <a:lnTo>
                      <a:pt x="24" y="121"/>
                    </a:lnTo>
                    <a:lnTo>
                      <a:pt x="28" y="127"/>
                    </a:lnTo>
                    <a:lnTo>
                      <a:pt x="30" y="131"/>
                    </a:lnTo>
                    <a:lnTo>
                      <a:pt x="33" y="136"/>
                    </a:lnTo>
                    <a:lnTo>
                      <a:pt x="38" y="140"/>
                    </a:lnTo>
                    <a:lnTo>
                      <a:pt x="47" y="147"/>
                    </a:lnTo>
                    <a:lnTo>
                      <a:pt x="56" y="153"/>
                    </a:lnTo>
                    <a:lnTo>
                      <a:pt x="67" y="157"/>
                    </a:lnTo>
                    <a:lnTo>
                      <a:pt x="77" y="159"/>
                    </a:lnTo>
                    <a:lnTo>
                      <a:pt x="88" y="163"/>
                    </a:lnTo>
                    <a:lnTo>
                      <a:pt x="98" y="165"/>
                    </a:lnTo>
                    <a:lnTo>
                      <a:pt x="108" y="167"/>
                    </a:lnTo>
                    <a:lnTo>
                      <a:pt x="116" y="169"/>
                    </a:lnTo>
                    <a:lnTo>
                      <a:pt x="124" y="173"/>
                    </a:lnTo>
                    <a:lnTo>
                      <a:pt x="130" y="176"/>
                    </a:lnTo>
                    <a:lnTo>
                      <a:pt x="132" y="179"/>
                    </a:lnTo>
                    <a:lnTo>
                      <a:pt x="133" y="182"/>
                    </a:lnTo>
                    <a:lnTo>
                      <a:pt x="134" y="185"/>
                    </a:lnTo>
                    <a:lnTo>
                      <a:pt x="135" y="188"/>
                    </a:lnTo>
                    <a:lnTo>
                      <a:pt x="134" y="194"/>
                    </a:lnTo>
                    <a:lnTo>
                      <a:pt x="132" y="197"/>
                    </a:lnTo>
                    <a:lnTo>
                      <a:pt x="128" y="201"/>
                    </a:lnTo>
                    <a:lnTo>
                      <a:pt x="125" y="204"/>
                    </a:lnTo>
                    <a:lnTo>
                      <a:pt x="121" y="205"/>
                    </a:lnTo>
                    <a:lnTo>
                      <a:pt x="115" y="207"/>
                    </a:lnTo>
                    <a:lnTo>
                      <a:pt x="111" y="207"/>
                    </a:lnTo>
                    <a:lnTo>
                      <a:pt x="106" y="208"/>
                    </a:lnTo>
                    <a:lnTo>
                      <a:pt x="94" y="207"/>
                    </a:lnTo>
                    <a:lnTo>
                      <a:pt x="81" y="204"/>
                    </a:lnTo>
                    <a:lnTo>
                      <a:pt x="68" y="200"/>
                    </a:lnTo>
                    <a:lnTo>
                      <a:pt x="56" y="195"/>
                    </a:lnTo>
                    <a:lnTo>
                      <a:pt x="43" y="188"/>
                    </a:lnTo>
                    <a:lnTo>
                      <a:pt x="33" y="182"/>
                    </a:lnTo>
                    <a:lnTo>
                      <a:pt x="0" y="245"/>
                    </a:lnTo>
                    <a:lnTo>
                      <a:pt x="12" y="252"/>
                    </a:lnTo>
                    <a:lnTo>
                      <a:pt x="24" y="259"/>
                    </a:lnTo>
                    <a:lnTo>
                      <a:pt x="37" y="263"/>
                    </a:lnTo>
                    <a:lnTo>
                      <a:pt x="50" y="268"/>
                    </a:lnTo>
                    <a:lnTo>
                      <a:pt x="64" y="271"/>
                    </a:lnTo>
                    <a:lnTo>
                      <a:pt x="77" y="273"/>
                    </a:lnTo>
                    <a:lnTo>
                      <a:pt x="90" y="276"/>
                    </a:lnTo>
                    <a:lnTo>
                      <a:pt x="105" y="276"/>
                    </a:lnTo>
                    <a:lnTo>
                      <a:pt x="114" y="276"/>
                    </a:lnTo>
                    <a:lnTo>
                      <a:pt x="123" y="275"/>
                    </a:lnTo>
                    <a:lnTo>
                      <a:pt x="132" y="273"/>
                    </a:lnTo>
                    <a:lnTo>
                      <a:pt x="140" y="272"/>
                    </a:lnTo>
                    <a:lnTo>
                      <a:pt x="158" y="268"/>
                    </a:lnTo>
                    <a:lnTo>
                      <a:pt x="173" y="261"/>
                    </a:lnTo>
                    <a:lnTo>
                      <a:pt x="181" y="258"/>
                    </a:lnTo>
                    <a:lnTo>
                      <a:pt x="188" y="253"/>
                    </a:lnTo>
                    <a:lnTo>
                      <a:pt x="194" y="248"/>
                    </a:lnTo>
                    <a:lnTo>
                      <a:pt x="201" y="243"/>
                    </a:lnTo>
                    <a:lnTo>
                      <a:pt x="207" y="236"/>
                    </a:lnTo>
                    <a:lnTo>
                      <a:pt x="211" y="230"/>
                    </a:lnTo>
                    <a:lnTo>
                      <a:pt x="216" y="223"/>
                    </a:lnTo>
                    <a:lnTo>
                      <a:pt x="219" y="215"/>
                    </a:lnTo>
                    <a:lnTo>
                      <a:pt x="222"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6" y="102"/>
                    </a:lnTo>
                    <a:lnTo>
                      <a:pt x="140" y="101"/>
                    </a:lnTo>
                    <a:lnTo>
                      <a:pt x="133" y="99"/>
                    </a:lnTo>
                    <a:lnTo>
                      <a:pt x="126" y="97"/>
                    </a:lnTo>
                    <a:lnTo>
                      <a:pt x="120" y="94"/>
                    </a:lnTo>
                    <a:lnTo>
                      <a:pt x="115" y="91"/>
                    </a:lnTo>
                    <a:lnTo>
                      <a:pt x="113" y="89"/>
                    </a:lnTo>
                    <a:lnTo>
                      <a:pt x="112" y="86"/>
                    </a:lnTo>
                    <a:lnTo>
                      <a:pt x="111" y="83"/>
                    </a:lnTo>
                    <a:lnTo>
                      <a:pt x="109" y="80"/>
                    </a:lnTo>
                    <a:lnTo>
                      <a:pt x="111" y="75"/>
                    </a:lnTo>
                    <a:lnTo>
                      <a:pt x="113" y="72"/>
                    </a:lnTo>
                    <a:lnTo>
                      <a:pt x="116" y="69"/>
                    </a:lnTo>
                    <a:lnTo>
                      <a:pt x="121" y="66"/>
                    </a:lnTo>
                    <a:lnTo>
                      <a:pt x="125" y="64"/>
                    </a:lnTo>
                    <a:lnTo>
                      <a:pt x="130" y="63"/>
                    </a:lnTo>
                    <a:lnTo>
                      <a:pt x="134" y="63"/>
                    </a:lnTo>
                    <a:lnTo>
                      <a:pt x="139" y="63"/>
                    </a:lnTo>
                    <a:lnTo>
                      <a:pt x="146" y="63"/>
                    </a:lnTo>
                    <a:lnTo>
                      <a:pt x="155" y="64"/>
                    </a:lnTo>
                    <a:lnTo>
                      <a:pt x="164" y="66"/>
                    </a:lnTo>
                    <a:lnTo>
                      <a:pt x="172" y="69"/>
                    </a:lnTo>
                    <a:lnTo>
                      <a:pt x="181"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5" name="Freeform 43"/>
              <p:cNvSpPr>
                <a:spLocks/>
              </p:cNvSpPr>
              <p:nvPr/>
            </p:nvSpPr>
            <p:spPr bwMode="auto">
              <a:xfrm>
                <a:off x="5077850" y="6345250"/>
                <a:ext cx="46038" cy="88900"/>
              </a:xfrm>
              <a:custGeom>
                <a:avLst/>
                <a:gdLst>
                  <a:gd name="T0" fmla="*/ 32200 w 173"/>
                  <a:gd name="T1" fmla="*/ 40481 h 336"/>
                  <a:gd name="T2" fmla="*/ 46038 w 173"/>
                  <a:gd name="T3" fmla="*/ 40481 h 336"/>
                  <a:gd name="T4" fmla="*/ 46038 w 173"/>
                  <a:gd name="T5" fmla="*/ 20373 h 336"/>
                  <a:gd name="T6" fmla="*/ 32200 w 173"/>
                  <a:gd name="T7" fmla="*/ 20373 h 336"/>
                  <a:gd name="T8" fmla="*/ 32200 w 173"/>
                  <a:gd name="T9" fmla="*/ 0 h 336"/>
                  <a:gd name="T10" fmla="*/ 7717 w 173"/>
                  <a:gd name="T11" fmla="*/ 0 h 336"/>
                  <a:gd name="T12" fmla="*/ 7717 w 173"/>
                  <a:gd name="T13" fmla="*/ 20373 h 336"/>
                  <a:gd name="T14" fmla="*/ 0 w 173"/>
                  <a:gd name="T15" fmla="*/ 20373 h 336"/>
                  <a:gd name="T16" fmla="*/ 0 w 173"/>
                  <a:gd name="T17" fmla="*/ 40481 h 336"/>
                  <a:gd name="T18" fmla="*/ 7717 w 173"/>
                  <a:gd name="T19" fmla="*/ 40481 h 336"/>
                  <a:gd name="T20" fmla="*/ 7717 w 173"/>
                  <a:gd name="T21" fmla="*/ 88900 h 336"/>
                  <a:gd name="T22" fmla="*/ 32200 w 173"/>
                  <a:gd name="T23" fmla="*/ 88900 h 336"/>
                  <a:gd name="T24" fmla="*/ 32200 w 173"/>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336">
                    <a:moveTo>
                      <a:pt x="121" y="153"/>
                    </a:moveTo>
                    <a:lnTo>
                      <a:pt x="173" y="153"/>
                    </a:lnTo>
                    <a:lnTo>
                      <a:pt x="173"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6" name="Freeform 44"/>
              <p:cNvSpPr>
                <a:spLocks noEditPoints="1"/>
              </p:cNvSpPr>
              <p:nvPr/>
            </p:nvSpPr>
            <p:spPr bwMode="auto">
              <a:xfrm>
                <a:off x="5125475" y="6362713"/>
                <a:ext cx="76200" cy="73025"/>
              </a:xfrm>
              <a:custGeom>
                <a:avLst/>
                <a:gdLst>
                  <a:gd name="T0" fmla="*/ 25133 w 285"/>
                  <a:gd name="T1" fmla="*/ 24871 h 276"/>
                  <a:gd name="T2" fmla="*/ 26737 w 285"/>
                  <a:gd name="T3" fmla="*/ 21960 h 276"/>
                  <a:gd name="T4" fmla="*/ 28876 w 285"/>
                  <a:gd name="T5" fmla="*/ 19315 h 276"/>
                  <a:gd name="T6" fmla="*/ 31549 w 285"/>
                  <a:gd name="T7" fmla="*/ 17463 h 276"/>
                  <a:gd name="T8" fmla="*/ 34491 w 285"/>
                  <a:gd name="T9" fmla="*/ 16404 h 276"/>
                  <a:gd name="T10" fmla="*/ 37699 w 285"/>
                  <a:gd name="T11" fmla="*/ 15875 h 276"/>
                  <a:gd name="T12" fmla="*/ 41175 w 285"/>
                  <a:gd name="T13" fmla="*/ 15875 h 276"/>
                  <a:gd name="T14" fmla="*/ 44116 w 285"/>
                  <a:gd name="T15" fmla="*/ 16404 h 276"/>
                  <a:gd name="T16" fmla="*/ 47057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457 w 285"/>
                  <a:gd name="T31" fmla="*/ 19844 h 276"/>
                  <a:gd name="T32" fmla="*/ 70318 w 285"/>
                  <a:gd name="T33" fmla="*/ 15875 h 276"/>
                  <a:gd name="T34" fmla="*/ 67644 w 285"/>
                  <a:gd name="T35" fmla="*/ 11906 h 276"/>
                  <a:gd name="T36" fmla="*/ 64436 w 285"/>
                  <a:gd name="T37" fmla="*/ 8731 h 276"/>
                  <a:gd name="T38" fmla="*/ 60960 w 285"/>
                  <a:gd name="T39" fmla="*/ 6085 h 276"/>
                  <a:gd name="T40" fmla="*/ 56682 w 285"/>
                  <a:gd name="T41" fmla="*/ 3704 h 276"/>
                  <a:gd name="T42" fmla="*/ 51869 w 285"/>
                  <a:gd name="T43" fmla="*/ 1852 h 276"/>
                  <a:gd name="T44" fmla="*/ 46789 w 285"/>
                  <a:gd name="T45" fmla="*/ 529 h 276"/>
                  <a:gd name="T46" fmla="*/ 41175 w 285"/>
                  <a:gd name="T47" fmla="*/ 0 h 276"/>
                  <a:gd name="T48" fmla="*/ 34223 w 285"/>
                  <a:gd name="T49" fmla="*/ 0 h 276"/>
                  <a:gd name="T50" fmla="*/ 26469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604 w 285"/>
                  <a:gd name="T61" fmla="*/ 24606 h 276"/>
                  <a:gd name="T62" fmla="*/ 0 w 285"/>
                  <a:gd name="T63" fmla="*/ 32279 h 276"/>
                  <a:gd name="T64" fmla="*/ 0 w 285"/>
                  <a:gd name="T65" fmla="*/ 41010 h 276"/>
                  <a:gd name="T66" fmla="*/ 1604 w 285"/>
                  <a:gd name="T67" fmla="*/ 48683 h 276"/>
                  <a:gd name="T68" fmla="*/ 4545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2779 w 285"/>
                  <a:gd name="T81" fmla="*/ 73025 h 276"/>
                  <a:gd name="T82" fmla="*/ 48928 w 285"/>
                  <a:gd name="T83" fmla="*/ 71967 h 276"/>
                  <a:gd name="T84" fmla="*/ 54543 w 285"/>
                  <a:gd name="T85" fmla="*/ 70908 h 276"/>
                  <a:gd name="T86" fmla="*/ 59623 w 285"/>
                  <a:gd name="T87" fmla="*/ 68527 h 276"/>
                  <a:gd name="T88" fmla="*/ 64436 w 285"/>
                  <a:gd name="T89" fmla="*/ 65617 h 276"/>
                  <a:gd name="T90" fmla="*/ 68714 w 285"/>
                  <a:gd name="T91" fmla="*/ 61913 h 276"/>
                  <a:gd name="T92" fmla="*/ 71922 w 285"/>
                  <a:gd name="T93" fmla="*/ 57415 h 276"/>
                  <a:gd name="T94" fmla="*/ 74328 w 285"/>
                  <a:gd name="T95" fmla="*/ 52388 h 276"/>
                  <a:gd name="T96" fmla="*/ 51602 w 285"/>
                  <a:gd name="T97" fmla="*/ 49477 h 276"/>
                  <a:gd name="T98" fmla="*/ 49463 w 285"/>
                  <a:gd name="T99" fmla="*/ 52388 h 276"/>
                  <a:gd name="T100" fmla="*/ 46789 w 285"/>
                  <a:gd name="T101" fmla="*/ 54240 h 276"/>
                  <a:gd name="T102" fmla="*/ 43581 w 285"/>
                  <a:gd name="T103" fmla="*/ 55563 h 276"/>
                  <a:gd name="T104" fmla="*/ 39838 w 285"/>
                  <a:gd name="T105" fmla="*/ 55827 h 276"/>
                  <a:gd name="T106" fmla="*/ 33421 w 285"/>
                  <a:gd name="T107" fmla="*/ 54769 h 276"/>
                  <a:gd name="T108" fmla="*/ 30747 w 285"/>
                  <a:gd name="T109" fmla="*/ 53710 h 276"/>
                  <a:gd name="T110" fmla="*/ 28608 w 285"/>
                  <a:gd name="T111" fmla="*/ 51858 h 276"/>
                  <a:gd name="T112" fmla="*/ 26737 w 285"/>
                  <a:gd name="T113" fmla="*/ 49477 h 276"/>
                  <a:gd name="T114" fmla="*/ 25667 w 285"/>
                  <a:gd name="T115" fmla="*/ 47096 h 276"/>
                  <a:gd name="T116" fmla="*/ 24598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4" y="94"/>
                    </a:lnTo>
                    <a:lnTo>
                      <a:pt x="98" y="88"/>
                    </a:lnTo>
                    <a:lnTo>
                      <a:pt x="100" y="83"/>
                    </a:lnTo>
                    <a:lnTo>
                      <a:pt x="103" y="77"/>
                    </a:lnTo>
                    <a:lnTo>
                      <a:pt x="108" y="73"/>
                    </a:lnTo>
                    <a:lnTo>
                      <a:pt x="112" y="70"/>
                    </a:lnTo>
                    <a:lnTo>
                      <a:pt x="118" y="66"/>
                    </a:lnTo>
                    <a:lnTo>
                      <a:pt x="122" y="64"/>
                    </a:lnTo>
                    <a:lnTo>
                      <a:pt x="129" y="62"/>
                    </a:lnTo>
                    <a:lnTo>
                      <a:pt x="135" y="61"/>
                    </a:lnTo>
                    <a:lnTo>
                      <a:pt x="141" y="60"/>
                    </a:lnTo>
                    <a:lnTo>
                      <a:pt x="148" y="60"/>
                    </a:lnTo>
                    <a:lnTo>
                      <a:pt x="154" y="60"/>
                    </a:lnTo>
                    <a:lnTo>
                      <a:pt x="159" y="61"/>
                    </a:lnTo>
                    <a:lnTo>
                      <a:pt x="165" y="62"/>
                    </a:lnTo>
                    <a:lnTo>
                      <a:pt x="171" y="64"/>
                    </a:lnTo>
                    <a:lnTo>
                      <a:pt x="176" y="67"/>
                    </a:lnTo>
                    <a:lnTo>
                      <a:pt x="181" y="71"/>
                    </a:lnTo>
                    <a:lnTo>
                      <a:pt x="185" y="74"/>
                    </a:lnTo>
                    <a:lnTo>
                      <a:pt x="190" y="79"/>
                    </a:lnTo>
                    <a:lnTo>
                      <a:pt x="193" y="83"/>
                    </a:lnTo>
                    <a:lnTo>
                      <a:pt x="196" y="89"/>
                    </a:lnTo>
                    <a:lnTo>
                      <a:pt x="198" y="94"/>
                    </a:lnTo>
                    <a:lnTo>
                      <a:pt x="200" y="100"/>
                    </a:lnTo>
                    <a:lnTo>
                      <a:pt x="93" y="100"/>
                    </a:lnTo>
                    <a:close/>
                    <a:moveTo>
                      <a:pt x="285" y="144"/>
                    </a:moveTo>
                    <a:lnTo>
                      <a:pt x="284" y="122"/>
                    </a:lnTo>
                    <a:lnTo>
                      <a:pt x="280" y="102"/>
                    </a:lnTo>
                    <a:lnTo>
                      <a:pt x="278" y="93"/>
                    </a:lnTo>
                    <a:lnTo>
                      <a:pt x="275" y="84"/>
                    </a:lnTo>
                    <a:lnTo>
                      <a:pt x="271" y="75"/>
                    </a:lnTo>
                    <a:lnTo>
                      <a:pt x="268" y="67"/>
                    </a:lnTo>
                    <a:lnTo>
                      <a:pt x="263" y="60"/>
                    </a:lnTo>
                    <a:lnTo>
                      <a:pt x="259" y="52"/>
                    </a:lnTo>
                    <a:lnTo>
                      <a:pt x="253" y="45"/>
                    </a:lnTo>
                    <a:lnTo>
                      <a:pt x="248" y="38"/>
                    </a:lnTo>
                    <a:lnTo>
                      <a:pt x="241" y="33"/>
                    </a:lnTo>
                    <a:lnTo>
                      <a:pt x="234" y="27"/>
                    </a:lnTo>
                    <a:lnTo>
                      <a:pt x="228" y="23"/>
                    </a:lnTo>
                    <a:lnTo>
                      <a:pt x="220" y="18"/>
                    </a:lnTo>
                    <a:lnTo>
                      <a:pt x="212" y="14"/>
                    </a:lnTo>
                    <a:lnTo>
                      <a:pt x="203" y="10"/>
                    </a:lnTo>
                    <a:lnTo>
                      <a:pt x="194" y="7"/>
                    </a:lnTo>
                    <a:lnTo>
                      <a:pt x="185" y="5"/>
                    </a:lnTo>
                    <a:lnTo>
                      <a:pt x="175" y="2"/>
                    </a:lnTo>
                    <a:lnTo>
                      <a:pt x="165" y="1"/>
                    </a:lnTo>
                    <a:lnTo>
                      <a:pt x="154" y="0"/>
                    </a:lnTo>
                    <a:lnTo>
                      <a:pt x="143" y="0"/>
                    </a:lnTo>
                    <a:lnTo>
                      <a:pt x="128" y="0"/>
                    </a:lnTo>
                    <a:lnTo>
                      <a:pt x="112" y="2"/>
                    </a:lnTo>
                    <a:lnTo>
                      <a:pt x="99" y="6"/>
                    </a:lnTo>
                    <a:lnTo>
                      <a:pt x="85" y="9"/>
                    </a:lnTo>
                    <a:lnTo>
                      <a:pt x="72" y="15"/>
                    </a:lnTo>
                    <a:lnTo>
                      <a:pt x="61" y="20"/>
                    </a:lnTo>
                    <a:lnTo>
                      <a:pt x="50" y="28"/>
                    </a:lnTo>
                    <a:lnTo>
                      <a:pt x="40" y="37"/>
                    </a:lnTo>
                    <a:lnTo>
                      <a:pt x="31" y="46"/>
                    </a:lnTo>
                    <a:lnTo>
                      <a:pt x="23" y="56"/>
                    </a:lnTo>
                    <a:lnTo>
                      <a:pt x="16" y="67"/>
                    </a:lnTo>
                    <a:lnTo>
                      <a:pt x="10" y="80"/>
                    </a:lnTo>
                    <a:lnTo>
                      <a:pt x="6" y="93"/>
                    </a:lnTo>
                    <a:lnTo>
                      <a:pt x="3" y="108"/>
                    </a:lnTo>
                    <a:lnTo>
                      <a:pt x="0" y="122"/>
                    </a:lnTo>
                    <a:lnTo>
                      <a:pt x="0" y="138"/>
                    </a:lnTo>
                    <a:lnTo>
                      <a:pt x="0" y="155"/>
                    </a:lnTo>
                    <a:lnTo>
                      <a:pt x="3" y="169"/>
                    </a:lnTo>
                    <a:lnTo>
                      <a:pt x="6" y="184"/>
                    </a:lnTo>
                    <a:lnTo>
                      <a:pt x="12" y="197"/>
                    </a:lnTo>
                    <a:lnTo>
                      <a:pt x="17" y="210"/>
                    </a:lnTo>
                    <a:lnTo>
                      <a:pt x="25" y="221"/>
                    </a:lnTo>
                    <a:lnTo>
                      <a:pt x="33" y="231"/>
                    </a:lnTo>
                    <a:lnTo>
                      <a:pt x="43" y="240"/>
                    </a:lnTo>
                    <a:lnTo>
                      <a:pt x="53" y="249"/>
                    </a:lnTo>
                    <a:lnTo>
                      <a:pt x="64" y="256"/>
                    </a:lnTo>
                    <a:lnTo>
                      <a:pt x="77" y="262"/>
                    </a:lnTo>
                    <a:lnTo>
                      <a:pt x="90" y="267"/>
                    </a:lnTo>
                    <a:lnTo>
                      <a:pt x="104" y="270"/>
                    </a:lnTo>
                    <a:lnTo>
                      <a:pt x="119" y="273"/>
                    </a:lnTo>
                    <a:lnTo>
                      <a:pt x="134" y="276"/>
                    </a:lnTo>
                    <a:lnTo>
                      <a:pt x="149" y="276"/>
                    </a:lnTo>
                    <a:lnTo>
                      <a:pt x="160" y="276"/>
                    </a:lnTo>
                    <a:lnTo>
                      <a:pt x="172" y="275"/>
                    </a:lnTo>
                    <a:lnTo>
                      <a:pt x="183" y="272"/>
                    </a:lnTo>
                    <a:lnTo>
                      <a:pt x="193" y="270"/>
                    </a:lnTo>
                    <a:lnTo>
                      <a:pt x="204" y="268"/>
                    </a:lnTo>
                    <a:lnTo>
                      <a:pt x="213" y="263"/>
                    </a:lnTo>
                    <a:lnTo>
                      <a:pt x="223" y="259"/>
                    </a:lnTo>
                    <a:lnTo>
                      <a:pt x="232" y="254"/>
                    </a:lnTo>
                    <a:lnTo>
                      <a:pt x="241" y="248"/>
                    </a:lnTo>
                    <a:lnTo>
                      <a:pt x="249" y="242"/>
                    </a:lnTo>
                    <a:lnTo>
                      <a:pt x="257" y="234"/>
                    </a:lnTo>
                    <a:lnTo>
                      <a:pt x="263" y="226"/>
                    </a:lnTo>
                    <a:lnTo>
                      <a:pt x="269" y="217"/>
                    </a:lnTo>
                    <a:lnTo>
                      <a:pt x="273" y="208"/>
                    </a:lnTo>
                    <a:lnTo>
                      <a:pt x="278" y="198"/>
                    </a:lnTo>
                    <a:lnTo>
                      <a:pt x="281" y="187"/>
                    </a:lnTo>
                    <a:lnTo>
                      <a:pt x="193" y="187"/>
                    </a:lnTo>
                    <a:lnTo>
                      <a:pt x="188" y="193"/>
                    </a:lnTo>
                    <a:lnTo>
                      <a:pt x="185" y="198"/>
                    </a:lnTo>
                    <a:lnTo>
                      <a:pt x="179" y="202"/>
                    </a:lnTo>
                    <a:lnTo>
                      <a:pt x="175" y="205"/>
                    </a:lnTo>
                    <a:lnTo>
                      <a:pt x="169" y="207"/>
                    </a:lnTo>
                    <a:lnTo>
                      <a:pt x="163" y="210"/>
                    </a:lnTo>
                    <a:lnTo>
                      <a:pt x="156" y="211"/>
                    </a:lnTo>
                    <a:lnTo>
                      <a:pt x="149" y="211"/>
                    </a:lnTo>
                    <a:lnTo>
                      <a:pt x="136" y="210"/>
                    </a:lnTo>
                    <a:lnTo>
                      <a:pt x="125" y="207"/>
                    </a:lnTo>
                    <a:lnTo>
                      <a:pt x="119" y="205"/>
                    </a:lnTo>
                    <a:lnTo>
                      <a:pt x="115" y="203"/>
                    </a:lnTo>
                    <a:lnTo>
                      <a:pt x="110" y="200"/>
                    </a:lnTo>
                    <a:lnTo>
                      <a:pt x="107" y="196"/>
                    </a:lnTo>
                    <a:lnTo>
                      <a:pt x="102" y="192"/>
                    </a:lnTo>
                    <a:lnTo>
                      <a:pt x="100" y="187"/>
                    </a:lnTo>
                    <a:lnTo>
                      <a:pt x="98" y="183"/>
                    </a:lnTo>
                    <a:lnTo>
                      <a:pt x="96" y="178"/>
                    </a:lnTo>
                    <a:lnTo>
                      <a:pt x="92" y="166"/>
                    </a:lnTo>
                    <a:lnTo>
                      <a:pt x="92"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7" name="Rectangle 45"/>
              <p:cNvSpPr>
                <a:spLocks noChangeArrowheads="1"/>
              </p:cNvSpPr>
              <p:nvPr/>
            </p:nvSpPr>
            <p:spPr bwMode="auto">
              <a:xfrm>
                <a:off x="5212788"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8" name="Rectangle 46"/>
              <p:cNvSpPr>
                <a:spLocks noChangeArrowheads="1"/>
              </p:cNvSpPr>
              <p:nvPr/>
            </p:nvSpPr>
            <p:spPr bwMode="auto">
              <a:xfrm>
                <a:off x="5252475"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9" name="Freeform 47"/>
              <p:cNvSpPr>
                <a:spLocks noEditPoints="1"/>
              </p:cNvSpPr>
              <p:nvPr/>
            </p:nvSpPr>
            <p:spPr bwMode="auto">
              <a:xfrm>
                <a:off x="5287400" y="6362713"/>
                <a:ext cx="76200" cy="73025"/>
              </a:xfrm>
              <a:custGeom>
                <a:avLst/>
                <a:gdLst>
                  <a:gd name="T0" fmla="*/ 25578 w 286"/>
                  <a:gd name="T1" fmla="*/ 24871 h 276"/>
                  <a:gd name="T2" fmla="*/ 26910 w 286"/>
                  <a:gd name="T3" fmla="*/ 21960 h 276"/>
                  <a:gd name="T4" fmla="*/ 29041 w 286"/>
                  <a:gd name="T5" fmla="*/ 19315 h 276"/>
                  <a:gd name="T6" fmla="*/ 31439 w 286"/>
                  <a:gd name="T7" fmla="*/ 17463 h 276"/>
                  <a:gd name="T8" fmla="*/ 34370 w 286"/>
                  <a:gd name="T9" fmla="*/ 16404 h 276"/>
                  <a:gd name="T10" fmla="*/ 37567 w 286"/>
                  <a:gd name="T11" fmla="*/ 15875 h 276"/>
                  <a:gd name="T12" fmla="*/ 41297 w 286"/>
                  <a:gd name="T13" fmla="*/ 15875 h 276"/>
                  <a:gd name="T14" fmla="*/ 44228 w 286"/>
                  <a:gd name="T15" fmla="*/ 16404 h 276"/>
                  <a:gd name="T16" fmla="*/ 47159 w 286"/>
                  <a:gd name="T17" fmla="*/ 17727 h 276"/>
                  <a:gd name="T18" fmla="*/ 49557 w 286"/>
                  <a:gd name="T19" fmla="*/ 19579 h 276"/>
                  <a:gd name="T20" fmla="*/ 51688 w 286"/>
                  <a:gd name="T21" fmla="*/ 21960 h 276"/>
                  <a:gd name="T22" fmla="*/ 52754 w 286"/>
                  <a:gd name="T23" fmla="*/ 24871 h 276"/>
                  <a:gd name="T24" fmla="*/ 25045 w 286"/>
                  <a:gd name="T25" fmla="*/ 26458 h 276"/>
                  <a:gd name="T26" fmla="*/ 75934 w 286"/>
                  <a:gd name="T27" fmla="*/ 32279 h 276"/>
                  <a:gd name="T28" fmla="*/ 74335 w 286"/>
                  <a:gd name="T29" fmla="*/ 24606 h 276"/>
                  <a:gd name="T30" fmla="*/ 72470 w 286"/>
                  <a:gd name="T31" fmla="*/ 19844 h 276"/>
                  <a:gd name="T32" fmla="*/ 70338 w 286"/>
                  <a:gd name="T33" fmla="*/ 15875 h 276"/>
                  <a:gd name="T34" fmla="*/ 67674 w 286"/>
                  <a:gd name="T35" fmla="*/ 11906 h 276"/>
                  <a:gd name="T36" fmla="*/ 64477 w 286"/>
                  <a:gd name="T37" fmla="*/ 8731 h 276"/>
                  <a:gd name="T38" fmla="*/ 60747 w 286"/>
                  <a:gd name="T39" fmla="*/ 6085 h 276"/>
                  <a:gd name="T40" fmla="*/ 56484 w 286"/>
                  <a:gd name="T41" fmla="*/ 3704 h 276"/>
                  <a:gd name="T42" fmla="*/ 51955 w 286"/>
                  <a:gd name="T43" fmla="*/ 1852 h 276"/>
                  <a:gd name="T44" fmla="*/ 46892 w 286"/>
                  <a:gd name="T45" fmla="*/ 529 h 276"/>
                  <a:gd name="T46" fmla="*/ 41297 w 286"/>
                  <a:gd name="T47" fmla="*/ 0 h 276"/>
                  <a:gd name="T48" fmla="*/ 34103 w 286"/>
                  <a:gd name="T49" fmla="*/ 0 h 276"/>
                  <a:gd name="T50" fmla="*/ 26377 w 286"/>
                  <a:gd name="T51" fmla="*/ 1588 h 276"/>
                  <a:gd name="T52" fmla="*/ 19450 w 286"/>
                  <a:gd name="T53" fmla="*/ 3969 h 276"/>
                  <a:gd name="T54" fmla="*/ 13588 w 286"/>
                  <a:gd name="T55" fmla="*/ 7408 h 276"/>
                  <a:gd name="T56" fmla="*/ 8526 w 286"/>
                  <a:gd name="T57" fmla="*/ 12171 h 276"/>
                  <a:gd name="T58" fmla="*/ 4529 w 286"/>
                  <a:gd name="T59" fmla="*/ 17727 h 276"/>
                  <a:gd name="T60" fmla="*/ 1865 w 286"/>
                  <a:gd name="T61" fmla="*/ 24606 h 276"/>
                  <a:gd name="T62" fmla="*/ 533 w 286"/>
                  <a:gd name="T63" fmla="*/ 32279 h 276"/>
                  <a:gd name="T64" fmla="*/ 533 w 286"/>
                  <a:gd name="T65" fmla="*/ 41010 h 276"/>
                  <a:gd name="T66" fmla="*/ 1865 w 286"/>
                  <a:gd name="T67" fmla="*/ 48683 h 276"/>
                  <a:gd name="T68" fmla="*/ 4796 w 286"/>
                  <a:gd name="T69" fmla="*/ 55563 h 276"/>
                  <a:gd name="T70" fmla="*/ 9059 w 286"/>
                  <a:gd name="T71" fmla="*/ 61119 h 276"/>
                  <a:gd name="T72" fmla="*/ 14387 w 286"/>
                  <a:gd name="T73" fmla="*/ 65881 h 276"/>
                  <a:gd name="T74" fmla="*/ 20782 w 286"/>
                  <a:gd name="T75" fmla="*/ 69321 h 276"/>
                  <a:gd name="T76" fmla="*/ 27709 w 286"/>
                  <a:gd name="T77" fmla="*/ 71438 h 276"/>
                  <a:gd name="T78" fmla="*/ 35969 w 286"/>
                  <a:gd name="T79" fmla="*/ 73025 h 276"/>
                  <a:gd name="T80" fmla="*/ 43162 w 286"/>
                  <a:gd name="T81" fmla="*/ 73025 h 276"/>
                  <a:gd name="T82" fmla="*/ 48757 w 286"/>
                  <a:gd name="T83" fmla="*/ 71967 h 276"/>
                  <a:gd name="T84" fmla="*/ 54352 w 286"/>
                  <a:gd name="T85" fmla="*/ 70908 h 276"/>
                  <a:gd name="T86" fmla="*/ 59681 w 286"/>
                  <a:gd name="T87" fmla="*/ 68527 h 276"/>
                  <a:gd name="T88" fmla="*/ 64210 w 286"/>
                  <a:gd name="T89" fmla="*/ 65617 h 276"/>
                  <a:gd name="T90" fmla="*/ 68473 w 286"/>
                  <a:gd name="T91" fmla="*/ 61913 h 276"/>
                  <a:gd name="T92" fmla="*/ 71671 w 286"/>
                  <a:gd name="T93" fmla="*/ 57415 h 276"/>
                  <a:gd name="T94" fmla="*/ 74335 w 286"/>
                  <a:gd name="T95" fmla="*/ 52388 h 276"/>
                  <a:gd name="T96" fmla="*/ 51688 w 286"/>
                  <a:gd name="T97" fmla="*/ 49477 h 276"/>
                  <a:gd name="T98" fmla="*/ 49290 w 286"/>
                  <a:gd name="T99" fmla="*/ 52388 h 276"/>
                  <a:gd name="T100" fmla="*/ 46626 w 286"/>
                  <a:gd name="T101" fmla="*/ 54240 h 276"/>
                  <a:gd name="T102" fmla="*/ 43695 w 286"/>
                  <a:gd name="T103" fmla="*/ 55563 h 276"/>
                  <a:gd name="T104" fmla="*/ 39699 w 286"/>
                  <a:gd name="T105" fmla="*/ 55827 h 276"/>
                  <a:gd name="T106" fmla="*/ 33304 w 286"/>
                  <a:gd name="T107" fmla="*/ 54769 h 276"/>
                  <a:gd name="T108" fmla="*/ 30640 w 286"/>
                  <a:gd name="T109" fmla="*/ 53710 h 276"/>
                  <a:gd name="T110" fmla="*/ 28508 w 286"/>
                  <a:gd name="T111" fmla="*/ 51858 h 276"/>
                  <a:gd name="T112" fmla="*/ 26643 w 286"/>
                  <a:gd name="T113" fmla="*/ 49477 h 276"/>
                  <a:gd name="T114" fmla="*/ 25578 w 286"/>
                  <a:gd name="T115" fmla="*/ 47096 h 276"/>
                  <a:gd name="T116" fmla="*/ 24512 w 286"/>
                  <a:gd name="T117" fmla="*/ 40746 h 276"/>
                  <a:gd name="T118" fmla="*/ 76200 w 286"/>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76">
                    <a:moveTo>
                      <a:pt x="94" y="100"/>
                    </a:moveTo>
                    <a:lnTo>
                      <a:pt x="96" y="94"/>
                    </a:lnTo>
                    <a:lnTo>
                      <a:pt x="98" y="88"/>
                    </a:lnTo>
                    <a:lnTo>
                      <a:pt x="101" y="83"/>
                    </a:lnTo>
                    <a:lnTo>
                      <a:pt x="104" y="77"/>
                    </a:lnTo>
                    <a:lnTo>
                      <a:pt x="109" y="73"/>
                    </a:lnTo>
                    <a:lnTo>
                      <a:pt x="113" y="70"/>
                    </a:lnTo>
                    <a:lnTo>
                      <a:pt x="118" y="66"/>
                    </a:lnTo>
                    <a:lnTo>
                      <a:pt x="123" y="64"/>
                    </a:lnTo>
                    <a:lnTo>
                      <a:pt x="129" y="62"/>
                    </a:lnTo>
                    <a:lnTo>
                      <a:pt x="136" y="61"/>
                    </a:lnTo>
                    <a:lnTo>
                      <a:pt x="141" y="60"/>
                    </a:lnTo>
                    <a:lnTo>
                      <a:pt x="148" y="60"/>
                    </a:lnTo>
                    <a:lnTo>
                      <a:pt x="155" y="60"/>
                    </a:lnTo>
                    <a:lnTo>
                      <a:pt x="160" y="61"/>
                    </a:lnTo>
                    <a:lnTo>
                      <a:pt x="166" y="62"/>
                    </a:lnTo>
                    <a:lnTo>
                      <a:pt x="172" y="64"/>
                    </a:lnTo>
                    <a:lnTo>
                      <a:pt x="177" y="67"/>
                    </a:lnTo>
                    <a:lnTo>
                      <a:pt x="182" y="71"/>
                    </a:lnTo>
                    <a:lnTo>
                      <a:pt x="186" y="74"/>
                    </a:lnTo>
                    <a:lnTo>
                      <a:pt x="191" y="79"/>
                    </a:lnTo>
                    <a:lnTo>
                      <a:pt x="194" y="83"/>
                    </a:lnTo>
                    <a:lnTo>
                      <a:pt x="196" y="89"/>
                    </a:lnTo>
                    <a:lnTo>
                      <a:pt x="198" y="94"/>
                    </a:lnTo>
                    <a:lnTo>
                      <a:pt x="201" y="100"/>
                    </a:lnTo>
                    <a:lnTo>
                      <a:pt x="94" y="100"/>
                    </a:lnTo>
                    <a:close/>
                    <a:moveTo>
                      <a:pt x="286" y="144"/>
                    </a:moveTo>
                    <a:lnTo>
                      <a:pt x="285" y="122"/>
                    </a:lnTo>
                    <a:lnTo>
                      <a:pt x="281" y="102"/>
                    </a:lnTo>
                    <a:lnTo>
                      <a:pt x="279" y="93"/>
                    </a:lnTo>
                    <a:lnTo>
                      <a:pt x="276" y="84"/>
                    </a:lnTo>
                    <a:lnTo>
                      <a:pt x="272" y="75"/>
                    </a:lnTo>
                    <a:lnTo>
                      <a:pt x="269" y="67"/>
                    </a:lnTo>
                    <a:lnTo>
                      <a:pt x="264" y="60"/>
                    </a:lnTo>
                    <a:lnTo>
                      <a:pt x="259" y="52"/>
                    </a:lnTo>
                    <a:lnTo>
                      <a:pt x="254" y="45"/>
                    </a:lnTo>
                    <a:lnTo>
                      <a:pt x="248" y="38"/>
                    </a:lnTo>
                    <a:lnTo>
                      <a:pt x="242" y="33"/>
                    </a:lnTo>
                    <a:lnTo>
                      <a:pt x="235" y="27"/>
                    </a:lnTo>
                    <a:lnTo>
                      <a:pt x="228" y="23"/>
                    </a:lnTo>
                    <a:lnTo>
                      <a:pt x="221" y="18"/>
                    </a:lnTo>
                    <a:lnTo>
                      <a:pt x="212" y="14"/>
                    </a:lnTo>
                    <a:lnTo>
                      <a:pt x="204" y="10"/>
                    </a:lnTo>
                    <a:lnTo>
                      <a:pt x="195" y="7"/>
                    </a:lnTo>
                    <a:lnTo>
                      <a:pt x="185" y="5"/>
                    </a:lnTo>
                    <a:lnTo>
                      <a:pt x="176" y="2"/>
                    </a:lnTo>
                    <a:lnTo>
                      <a:pt x="165" y="1"/>
                    </a:lnTo>
                    <a:lnTo>
                      <a:pt x="155" y="0"/>
                    </a:lnTo>
                    <a:lnTo>
                      <a:pt x="144" y="0"/>
                    </a:lnTo>
                    <a:lnTo>
                      <a:pt x="128" y="0"/>
                    </a:lnTo>
                    <a:lnTo>
                      <a:pt x="113" y="2"/>
                    </a:lnTo>
                    <a:lnTo>
                      <a:pt x="99" y="6"/>
                    </a:lnTo>
                    <a:lnTo>
                      <a:pt x="85" y="9"/>
                    </a:lnTo>
                    <a:lnTo>
                      <a:pt x="73" y="15"/>
                    </a:lnTo>
                    <a:lnTo>
                      <a:pt x="62" y="20"/>
                    </a:lnTo>
                    <a:lnTo>
                      <a:pt x="51" y="28"/>
                    </a:lnTo>
                    <a:lnTo>
                      <a:pt x="41" y="37"/>
                    </a:lnTo>
                    <a:lnTo>
                      <a:pt x="32" y="46"/>
                    </a:lnTo>
                    <a:lnTo>
                      <a:pt x="24" y="56"/>
                    </a:lnTo>
                    <a:lnTo>
                      <a:pt x="17" y="67"/>
                    </a:lnTo>
                    <a:lnTo>
                      <a:pt x="12" y="80"/>
                    </a:lnTo>
                    <a:lnTo>
                      <a:pt x="7" y="93"/>
                    </a:lnTo>
                    <a:lnTo>
                      <a:pt x="4" y="108"/>
                    </a:lnTo>
                    <a:lnTo>
                      <a:pt x="2" y="122"/>
                    </a:lnTo>
                    <a:lnTo>
                      <a:pt x="0" y="138"/>
                    </a:lnTo>
                    <a:lnTo>
                      <a:pt x="2" y="155"/>
                    </a:lnTo>
                    <a:lnTo>
                      <a:pt x="4" y="169"/>
                    </a:lnTo>
                    <a:lnTo>
                      <a:pt x="7" y="184"/>
                    </a:lnTo>
                    <a:lnTo>
                      <a:pt x="12" y="197"/>
                    </a:lnTo>
                    <a:lnTo>
                      <a:pt x="18" y="210"/>
                    </a:lnTo>
                    <a:lnTo>
                      <a:pt x="25" y="221"/>
                    </a:lnTo>
                    <a:lnTo>
                      <a:pt x="34" y="231"/>
                    </a:lnTo>
                    <a:lnTo>
                      <a:pt x="43" y="240"/>
                    </a:lnTo>
                    <a:lnTo>
                      <a:pt x="54" y="249"/>
                    </a:lnTo>
                    <a:lnTo>
                      <a:pt x="65" y="256"/>
                    </a:lnTo>
                    <a:lnTo>
                      <a:pt x="78" y="262"/>
                    </a:lnTo>
                    <a:lnTo>
                      <a:pt x="91" y="267"/>
                    </a:lnTo>
                    <a:lnTo>
                      <a:pt x="104" y="270"/>
                    </a:lnTo>
                    <a:lnTo>
                      <a:pt x="119" y="273"/>
                    </a:lnTo>
                    <a:lnTo>
                      <a:pt x="135" y="276"/>
                    </a:lnTo>
                    <a:lnTo>
                      <a:pt x="150" y="276"/>
                    </a:lnTo>
                    <a:lnTo>
                      <a:pt x="162" y="276"/>
                    </a:lnTo>
                    <a:lnTo>
                      <a:pt x="173" y="275"/>
                    </a:lnTo>
                    <a:lnTo>
                      <a:pt x="183" y="272"/>
                    </a:lnTo>
                    <a:lnTo>
                      <a:pt x="194" y="270"/>
                    </a:lnTo>
                    <a:lnTo>
                      <a:pt x="204" y="268"/>
                    </a:lnTo>
                    <a:lnTo>
                      <a:pt x="214" y="263"/>
                    </a:lnTo>
                    <a:lnTo>
                      <a:pt x="224" y="259"/>
                    </a:lnTo>
                    <a:lnTo>
                      <a:pt x="233" y="254"/>
                    </a:lnTo>
                    <a:lnTo>
                      <a:pt x="241" y="248"/>
                    </a:lnTo>
                    <a:lnTo>
                      <a:pt x="250" y="242"/>
                    </a:lnTo>
                    <a:lnTo>
                      <a:pt x="257" y="234"/>
                    </a:lnTo>
                    <a:lnTo>
                      <a:pt x="263" y="226"/>
                    </a:lnTo>
                    <a:lnTo>
                      <a:pt x="269" y="217"/>
                    </a:lnTo>
                    <a:lnTo>
                      <a:pt x="275" y="208"/>
                    </a:lnTo>
                    <a:lnTo>
                      <a:pt x="279" y="198"/>
                    </a:lnTo>
                    <a:lnTo>
                      <a:pt x="281" y="187"/>
                    </a:lnTo>
                    <a:lnTo>
                      <a:pt x="194" y="187"/>
                    </a:lnTo>
                    <a:lnTo>
                      <a:pt x="190" y="193"/>
                    </a:lnTo>
                    <a:lnTo>
                      <a:pt x="185" y="198"/>
                    </a:lnTo>
                    <a:lnTo>
                      <a:pt x="181" y="202"/>
                    </a:lnTo>
                    <a:lnTo>
                      <a:pt x="175" y="205"/>
                    </a:lnTo>
                    <a:lnTo>
                      <a:pt x="169" y="207"/>
                    </a:lnTo>
                    <a:lnTo>
                      <a:pt x="164" y="210"/>
                    </a:lnTo>
                    <a:lnTo>
                      <a:pt x="157" y="211"/>
                    </a:lnTo>
                    <a:lnTo>
                      <a:pt x="149" y="211"/>
                    </a:lnTo>
                    <a:lnTo>
                      <a:pt x="137" y="210"/>
                    </a:lnTo>
                    <a:lnTo>
                      <a:pt x="125" y="207"/>
                    </a:lnTo>
                    <a:lnTo>
                      <a:pt x="120" y="205"/>
                    </a:lnTo>
                    <a:lnTo>
                      <a:pt x="115" y="203"/>
                    </a:lnTo>
                    <a:lnTo>
                      <a:pt x="111" y="200"/>
                    </a:lnTo>
                    <a:lnTo>
                      <a:pt x="107" y="196"/>
                    </a:lnTo>
                    <a:lnTo>
                      <a:pt x="103" y="192"/>
                    </a:lnTo>
                    <a:lnTo>
                      <a:pt x="100" y="187"/>
                    </a:lnTo>
                    <a:lnTo>
                      <a:pt x="98" y="183"/>
                    </a:lnTo>
                    <a:lnTo>
                      <a:pt x="96" y="178"/>
                    </a:lnTo>
                    <a:lnTo>
                      <a:pt x="93" y="166"/>
                    </a:lnTo>
                    <a:lnTo>
                      <a:pt x="92" y="154"/>
                    </a:lnTo>
                    <a:lnTo>
                      <a:pt x="286" y="154"/>
                    </a:lnTo>
                    <a:lnTo>
                      <a:pt x="28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0" name="Freeform 48"/>
              <p:cNvSpPr>
                <a:spLocks/>
              </p:cNvSpPr>
              <p:nvPr/>
            </p:nvSpPr>
            <p:spPr bwMode="auto">
              <a:xfrm>
                <a:off x="4106300" y="6492888"/>
                <a:ext cx="104775" cy="100013"/>
              </a:xfrm>
              <a:custGeom>
                <a:avLst/>
                <a:gdLst>
                  <a:gd name="T0" fmla="*/ 28168 w 398"/>
                  <a:gd name="T1" fmla="*/ 0 h 380"/>
                  <a:gd name="T2" fmla="*/ 0 w 398"/>
                  <a:gd name="T3" fmla="*/ 0 h 380"/>
                  <a:gd name="T4" fmla="*/ 42121 w 398"/>
                  <a:gd name="T5" fmla="*/ 100013 h 380"/>
                  <a:gd name="T6" fmla="*/ 62128 w 398"/>
                  <a:gd name="T7" fmla="*/ 100013 h 380"/>
                  <a:gd name="T8" fmla="*/ 104775 w 398"/>
                  <a:gd name="T9" fmla="*/ 0 h 380"/>
                  <a:gd name="T10" fmla="*/ 76607 w 398"/>
                  <a:gd name="T11" fmla="*/ 0 h 380"/>
                  <a:gd name="T12" fmla="*/ 52388 w 398"/>
                  <a:gd name="T13" fmla="*/ 60797 h 380"/>
                  <a:gd name="T14" fmla="*/ 28168 w 398"/>
                  <a:gd name="T15" fmla="*/ 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8" h="380">
                    <a:moveTo>
                      <a:pt x="107" y="0"/>
                    </a:moveTo>
                    <a:lnTo>
                      <a:pt x="0" y="0"/>
                    </a:lnTo>
                    <a:lnTo>
                      <a:pt x="160" y="380"/>
                    </a:lnTo>
                    <a:lnTo>
                      <a:pt x="236" y="380"/>
                    </a:lnTo>
                    <a:lnTo>
                      <a:pt x="398" y="0"/>
                    </a:lnTo>
                    <a:lnTo>
                      <a:pt x="291" y="0"/>
                    </a:lnTo>
                    <a:lnTo>
                      <a:pt x="199" y="231"/>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1" name="Freeform 49"/>
              <p:cNvSpPr>
                <a:spLocks noEditPoints="1"/>
              </p:cNvSpPr>
              <p:nvPr/>
            </p:nvSpPr>
            <p:spPr bwMode="auto">
              <a:xfrm>
                <a:off x="4203138" y="6521463"/>
                <a:ext cx="82550" cy="73025"/>
              </a:xfrm>
              <a:custGeom>
                <a:avLst/>
                <a:gdLst>
                  <a:gd name="T0" fmla="*/ 34772 w 311"/>
                  <a:gd name="T1" fmla="*/ 265 h 276"/>
                  <a:gd name="T2" fmla="*/ 25747 w 311"/>
                  <a:gd name="T3" fmla="*/ 2381 h 276"/>
                  <a:gd name="T4" fmla="*/ 17253 w 311"/>
                  <a:gd name="T5" fmla="*/ 6085 h 276"/>
                  <a:gd name="T6" fmla="*/ 10086 w 311"/>
                  <a:gd name="T7" fmla="*/ 11377 h 276"/>
                  <a:gd name="T8" fmla="*/ 4778 w 311"/>
                  <a:gd name="T9" fmla="*/ 18521 h 276"/>
                  <a:gd name="T10" fmla="*/ 1327 w 311"/>
                  <a:gd name="T11" fmla="*/ 26723 h 276"/>
                  <a:gd name="T12" fmla="*/ 0 w 311"/>
                  <a:gd name="T13" fmla="*/ 36513 h 276"/>
                  <a:gd name="T14" fmla="*/ 1327 w 311"/>
                  <a:gd name="T15" fmla="*/ 46302 h 276"/>
                  <a:gd name="T16" fmla="*/ 4778 w 311"/>
                  <a:gd name="T17" fmla="*/ 54504 h 276"/>
                  <a:gd name="T18" fmla="*/ 10086 w 311"/>
                  <a:gd name="T19" fmla="*/ 61383 h 276"/>
                  <a:gd name="T20" fmla="*/ 17253 w 311"/>
                  <a:gd name="T21" fmla="*/ 66675 h 276"/>
                  <a:gd name="T22" fmla="*/ 25747 w 311"/>
                  <a:gd name="T23" fmla="*/ 70644 h 276"/>
                  <a:gd name="T24" fmla="*/ 34772 w 311"/>
                  <a:gd name="T25" fmla="*/ 72760 h 276"/>
                  <a:gd name="T26" fmla="*/ 44593 w 311"/>
                  <a:gd name="T27" fmla="*/ 73025 h 276"/>
                  <a:gd name="T28" fmla="*/ 54149 w 311"/>
                  <a:gd name="T29" fmla="*/ 71438 h 276"/>
                  <a:gd name="T30" fmla="*/ 62642 w 311"/>
                  <a:gd name="T31" fmla="*/ 68263 h 276"/>
                  <a:gd name="T32" fmla="*/ 70605 w 311"/>
                  <a:gd name="T33" fmla="*/ 63500 h 276"/>
                  <a:gd name="T34" fmla="*/ 76445 w 311"/>
                  <a:gd name="T35" fmla="*/ 56885 h 276"/>
                  <a:gd name="T36" fmla="*/ 80692 w 311"/>
                  <a:gd name="T37" fmla="*/ 49213 h 276"/>
                  <a:gd name="T38" fmla="*/ 82550 w 311"/>
                  <a:gd name="T39" fmla="*/ 39952 h 276"/>
                  <a:gd name="T40" fmla="*/ 82019 w 311"/>
                  <a:gd name="T41" fmla="*/ 29633 h 276"/>
                  <a:gd name="T42" fmla="*/ 79365 w 311"/>
                  <a:gd name="T43" fmla="*/ 21167 h 276"/>
                  <a:gd name="T44" fmla="*/ 74587 w 311"/>
                  <a:gd name="T45" fmla="*/ 13758 h 276"/>
                  <a:gd name="T46" fmla="*/ 68217 w 311"/>
                  <a:gd name="T47" fmla="*/ 7673 h 276"/>
                  <a:gd name="T48" fmla="*/ 59988 w 311"/>
                  <a:gd name="T49" fmla="*/ 3440 h 276"/>
                  <a:gd name="T50" fmla="*/ 51229 w 311"/>
                  <a:gd name="T51" fmla="*/ 1058 h 276"/>
                  <a:gd name="T52" fmla="*/ 41408 w 311"/>
                  <a:gd name="T53" fmla="*/ 0 h 276"/>
                  <a:gd name="T54" fmla="*/ 46186 w 311"/>
                  <a:gd name="T55" fmla="*/ 21696 h 276"/>
                  <a:gd name="T56" fmla="*/ 51494 w 311"/>
                  <a:gd name="T57" fmla="*/ 24342 h 276"/>
                  <a:gd name="T58" fmla="*/ 55476 w 311"/>
                  <a:gd name="T59" fmla="*/ 28840 h 276"/>
                  <a:gd name="T60" fmla="*/ 56803 w 311"/>
                  <a:gd name="T61" fmla="*/ 34396 h 276"/>
                  <a:gd name="T62" fmla="*/ 56537 w 311"/>
                  <a:gd name="T63" fmla="*/ 40746 h 276"/>
                  <a:gd name="T64" fmla="*/ 54149 w 311"/>
                  <a:gd name="T65" fmla="*/ 46038 h 276"/>
                  <a:gd name="T66" fmla="*/ 49902 w 311"/>
                  <a:gd name="T67" fmla="*/ 49742 h 276"/>
                  <a:gd name="T68" fmla="*/ 43797 w 311"/>
                  <a:gd name="T69" fmla="*/ 51594 h 276"/>
                  <a:gd name="T70" fmla="*/ 36895 w 311"/>
                  <a:gd name="T71" fmla="*/ 51329 h 276"/>
                  <a:gd name="T72" fmla="*/ 31321 w 311"/>
                  <a:gd name="T73" fmla="*/ 48683 h 276"/>
                  <a:gd name="T74" fmla="*/ 27605 w 311"/>
                  <a:gd name="T75" fmla="*/ 44185 h 276"/>
                  <a:gd name="T76" fmla="*/ 26013 w 311"/>
                  <a:gd name="T77" fmla="*/ 38629 h 276"/>
                  <a:gd name="T78" fmla="*/ 26278 w 311"/>
                  <a:gd name="T79" fmla="*/ 32279 h 276"/>
                  <a:gd name="T80" fmla="*/ 28667 w 311"/>
                  <a:gd name="T81" fmla="*/ 26988 h 276"/>
                  <a:gd name="T82" fmla="*/ 33179 w 311"/>
                  <a:gd name="T83" fmla="*/ 23283 h 276"/>
                  <a:gd name="T84" fmla="*/ 39019 w 311"/>
                  <a:gd name="T85" fmla="*/ 21167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76">
                    <a:moveTo>
                      <a:pt x="156" y="0"/>
                    </a:moveTo>
                    <a:lnTo>
                      <a:pt x="144" y="0"/>
                    </a:lnTo>
                    <a:lnTo>
                      <a:pt x="131" y="1"/>
                    </a:lnTo>
                    <a:lnTo>
                      <a:pt x="120" y="4"/>
                    </a:lnTo>
                    <a:lnTo>
                      <a:pt x="108" y="6"/>
                    </a:lnTo>
                    <a:lnTo>
                      <a:pt x="97" y="9"/>
                    </a:lnTo>
                    <a:lnTo>
                      <a:pt x="85" y="13"/>
                    </a:lnTo>
                    <a:lnTo>
                      <a:pt x="75" y="18"/>
                    </a:lnTo>
                    <a:lnTo>
                      <a:pt x="65" y="23"/>
                    </a:lnTo>
                    <a:lnTo>
                      <a:pt x="56" y="29"/>
                    </a:lnTo>
                    <a:lnTo>
                      <a:pt x="47" y="36"/>
                    </a:lnTo>
                    <a:lnTo>
                      <a:pt x="38" y="43"/>
                    </a:lnTo>
                    <a:lnTo>
                      <a:pt x="32" y="52"/>
                    </a:lnTo>
                    <a:lnTo>
                      <a:pt x="24" y="60"/>
                    </a:lnTo>
                    <a:lnTo>
                      <a:pt x="18" y="70"/>
                    </a:lnTo>
                    <a:lnTo>
                      <a:pt x="13" y="80"/>
                    </a:lnTo>
                    <a:lnTo>
                      <a:pt x="8" y="90"/>
                    </a:lnTo>
                    <a:lnTo>
                      <a:pt x="5" y="101"/>
                    </a:lnTo>
                    <a:lnTo>
                      <a:pt x="3" y="112"/>
                    </a:lnTo>
                    <a:lnTo>
                      <a:pt x="1" y="125"/>
                    </a:lnTo>
                    <a:lnTo>
                      <a:pt x="0" y="138"/>
                    </a:lnTo>
                    <a:lnTo>
                      <a:pt x="1" y="151"/>
                    </a:lnTo>
                    <a:lnTo>
                      <a:pt x="3" y="164"/>
                    </a:lnTo>
                    <a:lnTo>
                      <a:pt x="5" y="175"/>
                    </a:lnTo>
                    <a:lnTo>
                      <a:pt x="8" y="186"/>
                    </a:lnTo>
                    <a:lnTo>
                      <a:pt x="13" y="196"/>
                    </a:lnTo>
                    <a:lnTo>
                      <a:pt x="18" y="206"/>
                    </a:lnTo>
                    <a:lnTo>
                      <a:pt x="25" y="216"/>
                    </a:lnTo>
                    <a:lnTo>
                      <a:pt x="32" y="224"/>
                    </a:lnTo>
                    <a:lnTo>
                      <a:pt x="38" y="232"/>
                    </a:lnTo>
                    <a:lnTo>
                      <a:pt x="47" y="240"/>
                    </a:lnTo>
                    <a:lnTo>
                      <a:pt x="56" y="247"/>
                    </a:lnTo>
                    <a:lnTo>
                      <a:pt x="65" y="252"/>
                    </a:lnTo>
                    <a:lnTo>
                      <a:pt x="75" y="258"/>
                    </a:lnTo>
                    <a:lnTo>
                      <a:pt x="87" y="262"/>
                    </a:lnTo>
                    <a:lnTo>
                      <a:pt x="97" y="267"/>
                    </a:lnTo>
                    <a:lnTo>
                      <a:pt x="108" y="270"/>
                    </a:lnTo>
                    <a:lnTo>
                      <a:pt x="120" y="272"/>
                    </a:lnTo>
                    <a:lnTo>
                      <a:pt x="131" y="275"/>
                    </a:lnTo>
                    <a:lnTo>
                      <a:pt x="144" y="276"/>
                    </a:lnTo>
                    <a:lnTo>
                      <a:pt x="156" y="276"/>
                    </a:lnTo>
                    <a:lnTo>
                      <a:pt x="168" y="276"/>
                    </a:lnTo>
                    <a:lnTo>
                      <a:pt x="181" y="275"/>
                    </a:lnTo>
                    <a:lnTo>
                      <a:pt x="193" y="272"/>
                    </a:lnTo>
                    <a:lnTo>
                      <a:pt x="204" y="270"/>
                    </a:lnTo>
                    <a:lnTo>
                      <a:pt x="215" y="267"/>
                    </a:lnTo>
                    <a:lnTo>
                      <a:pt x="226" y="262"/>
                    </a:lnTo>
                    <a:lnTo>
                      <a:pt x="236" y="258"/>
                    </a:lnTo>
                    <a:lnTo>
                      <a:pt x="247" y="252"/>
                    </a:lnTo>
                    <a:lnTo>
                      <a:pt x="257" y="247"/>
                    </a:lnTo>
                    <a:lnTo>
                      <a:pt x="266" y="240"/>
                    </a:lnTo>
                    <a:lnTo>
                      <a:pt x="273" y="232"/>
                    </a:lnTo>
                    <a:lnTo>
                      <a:pt x="281" y="224"/>
                    </a:lnTo>
                    <a:lnTo>
                      <a:pt x="288" y="215"/>
                    </a:lnTo>
                    <a:lnTo>
                      <a:pt x="294" y="206"/>
                    </a:lnTo>
                    <a:lnTo>
                      <a:pt x="299" y="196"/>
                    </a:lnTo>
                    <a:lnTo>
                      <a:pt x="304" y="186"/>
                    </a:lnTo>
                    <a:lnTo>
                      <a:pt x="307" y="175"/>
                    </a:lnTo>
                    <a:lnTo>
                      <a:pt x="309" y="163"/>
                    </a:lnTo>
                    <a:lnTo>
                      <a:pt x="311" y="151"/>
                    </a:lnTo>
                    <a:lnTo>
                      <a:pt x="311" y="138"/>
                    </a:lnTo>
                    <a:lnTo>
                      <a:pt x="311" y="125"/>
                    </a:lnTo>
                    <a:lnTo>
                      <a:pt x="309" y="112"/>
                    </a:lnTo>
                    <a:lnTo>
                      <a:pt x="307" y="101"/>
                    </a:lnTo>
                    <a:lnTo>
                      <a:pt x="304" y="90"/>
                    </a:lnTo>
                    <a:lnTo>
                      <a:pt x="299" y="80"/>
                    </a:lnTo>
                    <a:lnTo>
                      <a:pt x="294" y="70"/>
                    </a:lnTo>
                    <a:lnTo>
                      <a:pt x="288" y="60"/>
                    </a:lnTo>
                    <a:lnTo>
                      <a:pt x="281" y="52"/>
                    </a:lnTo>
                    <a:lnTo>
                      <a:pt x="273" y="43"/>
                    </a:lnTo>
                    <a:lnTo>
                      <a:pt x="266" y="36"/>
                    </a:lnTo>
                    <a:lnTo>
                      <a:pt x="257" y="29"/>
                    </a:lnTo>
                    <a:lnTo>
                      <a:pt x="247" y="23"/>
                    </a:lnTo>
                    <a:lnTo>
                      <a:pt x="236" y="18"/>
                    </a:lnTo>
                    <a:lnTo>
                      <a:pt x="226" y="13"/>
                    </a:lnTo>
                    <a:lnTo>
                      <a:pt x="215" y="9"/>
                    </a:lnTo>
                    <a:lnTo>
                      <a:pt x="204" y="6"/>
                    </a:lnTo>
                    <a:lnTo>
                      <a:pt x="193" y="4"/>
                    </a:lnTo>
                    <a:lnTo>
                      <a:pt x="181" y="1"/>
                    </a:lnTo>
                    <a:lnTo>
                      <a:pt x="168" y="0"/>
                    </a:lnTo>
                    <a:lnTo>
                      <a:pt x="156" y="0"/>
                    </a:lnTo>
                    <a:close/>
                    <a:moveTo>
                      <a:pt x="156" y="80"/>
                    </a:moveTo>
                    <a:lnTo>
                      <a:pt x="165" y="80"/>
                    </a:lnTo>
                    <a:lnTo>
                      <a:pt x="174" y="82"/>
                    </a:lnTo>
                    <a:lnTo>
                      <a:pt x="181" y="84"/>
                    </a:lnTo>
                    <a:lnTo>
                      <a:pt x="188" y="88"/>
                    </a:lnTo>
                    <a:lnTo>
                      <a:pt x="194" y="92"/>
                    </a:lnTo>
                    <a:lnTo>
                      <a:pt x="200" y="97"/>
                    </a:lnTo>
                    <a:lnTo>
                      <a:pt x="204" y="102"/>
                    </a:lnTo>
                    <a:lnTo>
                      <a:pt x="209" y="109"/>
                    </a:lnTo>
                    <a:lnTo>
                      <a:pt x="211" y="116"/>
                    </a:lnTo>
                    <a:lnTo>
                      <a:pt x="213" y="122"/>
                    </a:lnTo>
                    <a:lnTo>
                      <a:pt x="214" y="130"/>
                    </a:lnTo>
                    <a:lnTo>
                      <a:pt x="215" y="138"/>
                    </a:lnTo>
                    <a:lnTo>
                      <a:pt x="214" y="146"/>
                    </a:lnTo>
                    <a:lnTo>
                      <a:pt x="213" y="154"/>
                    </a:lnTo>
                    <a:lnTo>
                      <a:pt x="211" y="160"/>
                    </a:lnTo>
                    <a:lnTo>
                      <a:pt x="209" y="167"/>
                    </a:lnTo>
                    <a:lnTo>
                      <a:pt x="204" y="174"/>
                    </a:lnTo>
                    <a:lnTo>
                      <a:pt x="200" y="179"/>
                    </a:lnTo>
                    <a:lnTo>
                      <a:pt x="194" y="184"/>
                    </a:lnTo>
                    <a:lnTo>
                      <a:pt x="188" y="188"/>
                    </a:lnTo>
                    <a:lnTo>
                      <a:pt x="181" y="192"/>
                    </a:lnTo>
                    <a:lnTo>
                      <a:pt x="174" y="194"/>
                    </a:lnTo>
                    <a:lnTo>
                      <a:pt x="165" y="195"/>
                    </a:lnTo>
                    <a:lnTo>
                      <a:pt x="156" y="196"/>
                    </a:lnTo>
                    <a:lnTo>
                      <a:pt x="147" y="195"/>
                    </a:lnTo>
                    <a:lnTo>
                      <a:pt x="139" y="194"/>
                    </a:lnTo>
                    <a:lnTo>
                      <a:pt x="131" y="192"/>
                    </a:lnTo>
                    <a:lnTo>
                      <a:pt x="125" y="188"/>
                    </a:lnTo>
                    <a:lnTo>
                      <a:pt x="118" y="184"/>
                    </a:lnTo>
                    <a:lnTo>
                      <a:pt x="112" y="179"/>
                    </a:lnTo>
                    <a:lnTo>
                      <a:pt x="108" y="174"/>
                    </a:lnTo>
                    <a:lnTo>
                      <a:pt x="104" y="167"/>
                    </a:lnTo>
                    <a:lnTo>
                      <a:pt x="101" y="160"/>
                    </a:lnTo>
                    <a:lnTo>
                      <a:pt x="99" y="154"/>
                    </a:lnTo>
                    <a:lnTo>
                      <a:pt x="98" y="146"/>
                    </a:lnTo>
                    <a:lnTo>
                      <a:pt x="97" y="138"/>
                    </a:lnTo>
                    <a:lnTo>
                      <a:pt x="98" y="130"/>
                    </a:lnTo>
                    <a:lnTo>
                      <a:pt x="99" y="122"/>
                    </a:lnTo>
                    <a:lnTo>
                      <a:pt x="101" y="116"/>
                    </a:lnTo>
                    <a:lnTo>
                      <a:pt x="104" y="109"/>
                    </a:lnTo>
                    <a:lnTo>
                      <a:pt x="108" y="102"/>
                    </a:lnTo>
                    <a:lnTo>
                      <a:pt x="112" y="97"/>
                    </a:lnTo>
                    <a:lnTo>
                      <a:pt x="118" y="92"/>
                    </a:lnTo>
                    <a:lnTo>
                      <a:pt x="125" y="88"/>
                    </a:lnTo>
                    <a:lnTo>
                      <a:pt x="131" y="84"/>
                    </a:lnTo>
                    <a:lnTo>
                      <a:pt x="139" y="82"/>
                    </a:lnTo>
                    <a:lnTo>
                      <a:pt x="147"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2" name="Rectangle 50"/>
              <p:cNvSpPr>
                <a:spLocks noChangeArrowheads="1"/>
              </p:cNvSpPr>
              <p:nvPr/>
            </p:nvSpPr>
            <p:spPr bwMode="auto">
              <a:xfrm>
                <a:off x="4296800" y="648177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3" name="Freeform 51"/>
              <p:cNvSpPr>
                <a:spLocks/>
              </p:cNvSpPr>
              <p:nvPr/>
            </p:nvSpPr>
            <p:spPr bwMode="auto">
              <a:xfrm>
                <a:off x="4336488" y="6481775"/>
                <a:ext cx="85725" cy="111125"/>
              </a:xfrm>
              <a:custGeom>
                <a:avLst/>
                <a:gdLst>
                  <a:gd name="T0" fmla="*/ 24569 w 321"/>
                  <a:gd name="T1" fmla="*/ 0 h 418"/>
                  <a:gd name="T2" fmla="*/ 0 w 321"/>
                  <a:gd name="T3" fmla="*/ 0 h 418"/>
                  <a:gd name="T4" fmla="*/ 0 w 321"/>
                  <a:gd name="T5" fmla="*/ 111125 h 418"/>
                  <a:gd name="T6" fmla="*/ 24569 w 321"/>
                  <a:gd name="T7" fmla="*/ 111125 h 418"/>
                  <a:gd name="T8" fmla="*/ 24569 w 321"/>
                  <a:gd name="T9" fmla="*/ 83211 h 418"/>
                  <a:gd name="T10" fmla="*/ 51542 w 321"/>
                  <a:gd name="T11" fmla="*/ 111125 h 418"/>
                  <a:gd name="T12" fmla="*/ 85725 w 321"/>
                  <a:gd name="T13" fmla="*/ 111125 h 418"/>
                  <a:gd name="T14" fmla="*/ 49138 w 321"/>
                  <a:gd name="T15" fmla="*/ 74172 h 418"/>
                  <a:gd name="T16" fmla="*/ 83321 w 321"/>
                  <a:gd name="T17" fmla="*/ 42270 h 418"/>
                  <a:gd name="T18" fmla="*/ 49939 w 321"/>
                  <a:gd name="T19" fmla="*/ 42270 h 418"/>
                  <a:gd name="T20" fmla="*/ 24569 w 321"/>
                  <a:gd name="T21" fmla="*/ 67260 h 418"/>
                  <a:gd name="T22" fmla="*/ 24569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418">
                    <a:moveTo>
                      <a:pt x="92" y="0"/>
                    </a:moveTo>
                    <a:lnTo>
                      <a:pt x="0" y="0"/>
                    </a:lnTo>
                    <a:lnTo>
                      <a:pt x="0" y="418"/>
                    </a:lnTo>
                    <a:lnTo>
                      <a:pt x="92" y="418"/>
                    </a:lnTo>
                    <a:lnTo>
                      <a:pt x="92" y="313"/>
                    </a:lnTo>
                    <a:lnTo>
                      <a:pt x="193" y="418"/>
                    </a:lnTo>
                    <a:lnTo>
                      <a:pt x="321" y="418"/>
                    </a:lnTo>
                    <a:lnTo>
                      <a:pt x="184" y="279"/>
                    </a:lnTo>
                    <a:lnTo>
                      <a:pt x="312" y="159"/>
                    </a:lnTo>
                    <a:lnTo>
                      <a:pt x="187" y="159"/>
                    </a:lnTo>
                    <a:lnTo>
                      <a:pt x="92" y="253"/>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4" name="Freeform 52"/>
              <p:cNvSpPr>
                <a:spLocks/>
              </p:cNvSpPr>
              <p:nvPr/>
            </p:nvSpPr>
            <p:spPr bwMode="auto">
              <a:xfrm>
                <a:off x="4423800" y="6521463"/>
                <a:ext cx="60325" cy="73025"/>
              </a:xfrm>
              <a:custGeom>
                <a:avLst/>
                <a:gdLst>
                  <a:gd name="T0" fmla="*/ 55520 w 226"/>
                  <a:gd name="T1" fmla="*/ 3440 h 276"/>
                  <a:gd name="T2" fmla="*/ 49915 w 226"/>
                  <a:gd name="T3" fmla="*/ 1588 h 276"/>
                  <a:gd name="T4" fmla="*/ 44310 w 226"/>
                  <a:gd name="T5" fmla="*/ 794 h 276"/>
                  <a:gd name="T6" fmla="*/ 38704 w 226"/>
                  <a:gd name="T7" fmla="*/ 0 h 276"/>
                  <a:gd name="T8" fmla="*/ 33099 w 226"/>
                  <a:gd name="T9" fmla="*/ 0 h 276"/>
                  <a:gd name="T10" fmla="*/ 28828 w 226"/>
                  <a:gd name="T11" fmla="*/ 265 h 276"/>
                  <a:gd name="T12" fmla="*/ 22422 w 226"/>
                  <a:gd name="T13" fmla="*/ 2117 h 276"/>
                  <a:gd name="T14" fmla="*/ 16549 w 226"/>
                  <a:gd name="T15" fmla="*/ 4763 h 276"/>
                  <a:gd name="T16" fmla="*/ 13079 w 226"/>
                  <a:gd name="T17" fmla="*/ 7144 h 276"/>
                  <a:gd name="T18" fmla="*/ 10143 w 226"/>
                  <a:gd name="T19" fmla="*/ 9790 h 276"/>
                  <a:gd name="T20" fmla="*/ 7741 w 226"/>
                  <a:gd name="T21" fmla="*/ 13494 h 276"/>
                  <a:gd name="T22" fmla="*/ 6139 w 226"/>
                  <a:gd name="T23" fmla="*/ 17198 h 276"/>
                  <a:gd name="T24" fmla="*/ 5338 w 226"/>
                  <a:gd name="T25" fmla="*/ 21696 h 276"/>
                  <a:gd name="T26" fmla="*/ 5338 w 226"/>
                  <a:gd name="T27" fmla="*/ 26458 h 276"/>
                  <a:gd name="T28" fmla="*/ 6139 w 226"/>
                  <a:gd name="T29" fmla="*/ 30427 h 276"/>
                  <a:gd name="T30" fmla="*/ 7207 w 226"/>
                  <a:gd name="T31" fmla="*/ 33602 h 276"/>
                  <a:gd name="T32" fmla="*/ 9075 w 226"/>
                  <a:gd name="T33" fmla="*/ 35983 h 276"/>
                  <a:gd name="T34" fmla="*/ 12279 w 226"/>
                  <a:gd name="T35" fmla="*/ 38894 h 276"/>
                  <a:gd name="T36" fmla="*/ 17617 w 226"/>
                  <a:gd name="T37" fmla="*/ 41540 h 276"/>
                  <a:gd name="T38" fmla="*/ 23222 w 226"/>
                  <a:gd name="T39" fmla="*/ 43127 h 276"/>
                  <a:gd name="T40" fmla="*/ 28828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4166 w 226"/>
                  <a:gd name="T51" fmla="*/ 53181 h 276"/>
                  <a:gd name="T52" fmla="*/ 32031 w 226"/>
                  <a:gd name="T53" fmla="*/ 54240 h 276"/>
                  <a:gd name="T54" fmla="*/ 29362 w 226"/>
                  <a:gd name="T55" fmla="*/ 54769 h 276"/>
                  <a:gd name="T56" fmla="*/ 24824 w 226"/>
                  <a:gd name="T57" fmla="*/ 54769 h 276"/>
                  <a:gd name="T58" fmla="*/ 17884 w 226"/>
                  <a:gd name="T59" fmla="*/ 52917 h 276"/>
                  <a:gd name="T60" fmla="*/ 11745 w 226"/>
                  <a:gd name="T61" fmla="*/ 49742 h 276"/>
                  <a:gd name="T62" fmla="*/ 0 w 226"/>
                  <a:gd name="T63" fmla="*/ 65088 h 276"/>
                  <a:gd name="T64" fmla="*/ 6406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321 w 226"/>
                  <a:gd name="T83" fmla="*/ 60854 h 276"/>
                  <a:gd name="T84" fmla="*/ 58457 w 226"/>
                  <a:gd name="T85" fmla="*/ 56885 h 276"/>
                  <a:gd name="T86" fmla="*/ 59791 w 226"/>
                  <a:gd name="T87" fmla="*/ 52388 h 276"/>
                  <a:gd name="T88" fmla="*/ 60325 w 226"/>
                  <a:gd name="T89" fmla="*/ 47360 h 276"/>
                  <a:gd name="T90" fmla="*/ 59524 w 226"/>
                  <a:gd name="T91" fmla="*/ 41804 h 276"/>
                  <a:gd name="T92" fmla="*/ 57656 w 226"/>
                  <a:gd name="T93" fmla="*/ 37042 h 276"/>
                  <a:gd name="T94" fmla="*/ 54720 w 226"/>
                  <a:gd name="T95" fmla="*/ 33602 h 276"/>
                  <a:gd name="T96" fmla="*/ 50449 w 226"/>
                  <a:gd name="T97" fmla="*/ 30692 h 276"/>
                  <a:gd name="T98" fmla="*/ 45644 w 226"/>
                  <a:gd name="T99" fmla="*/ 28575 h 276"/>
                  <a:gd name="T100" fmla="*/ 40306 w 226"/>
                  <a:gd name="T101" fmla="*/ 27252 h 276"/>
                  <a:gd name="T102" fmla="*/ 37103 w 226"/>
                  <a:gd name="T103" fmla="*/ 26723 h 276"/>
                  <a:gd name="T104" fmla="*/ 33366 w 226"/>
                  <a:gd name="T105" fmla="*/ 25665 h 276"/>
                  <a:gd name="T106" fmla="*/ 30429 w 226"/>
                  <a:gd name="T107" fmla="*/ 24077 h 276"/>
                  <a:gd name="T108" fmla="*/ 29629 w 226"/>
                  <a:gd name="T109" fmla="*/ 23019 h 276"/>
                  <a:gd name="T110" fmla="*/ 29362 w 226"/>
                  <a:gd name="T111" fmla="*/ 21167 h 276"/>
                  <a:gd name="T112" fmla="*/ 29896 w 226"/>
                  <a:gd name="T113" fmla="*/ 19050 h 276"/>
                  <a:gd name="T114" fmla="*/ 32031 w 226"/>
                  <a:gd name="T115" fmla="*/ 17463 h 276"/>
                  <a:gd name="T116" fmla="*/ 34433 w 226"/>
                  <a:gd name="T117" fmla="*/ 16669 h 276"/>
                  <a:gd name="T118" fmla="*/ 36836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7" y="4"/>
                    </a:lnTo>
                    <a:lnTo>
                      <a:pt x="166" y="3"/>
                    </a:lnTo>
                    <a:lnTo>
                      <a:pt x="155" y="0"/>
                    </a:lnTo>
                    <a:lnTo>
                      <a:pt x="145" y="0"/>
                    </a:lnTo>
                    <a:lnTo>
                      <a:pt x="133" y="0"/>
                    </a:lnTo>
                    <a:lnTo>
                      <a:pt x="124" y="0"/>
                    </a:lnTo>
                    <a:lnTo>
                      <a:pt x="117" y="0"/>
                    </a:lnTo>
                    <a:lnTo>
                      <a:pt x="108" y="1"/>
                    </a:lnTo>
                    <a:lnTo>
                      <a:pt x="100" y="4"/>
                    </a:lnTo>
                    <a:lnTo>
                      <a:pt x="84" y="8"/>
                    </a:lnTo>
                    <a:lnTo>
                      <a:pt x="68" y="14"/>
                    </a:lnTo>
                    <a:lnTo>
                      <a:pt x="62" y="18"/>
                    </a:lnTo>
                    <a:lnTo>
                      <a:pt x="55" y="22"/>
                    </a:lnTo>
                    <a:lnTo>
                      <a:pt x="49" y="27"/>
                    </a:lnTo>
                    <a:lnTo>
                      <a:pt x="43" y="32"/>
                    </a:lnTo>
                    <a:lnTo>
                      <a:pt x="38" y="37"/>
                    </a:lnTo>
                    <a:lnTo>
                      <a:pt x="34" y="44"/>
                    </a:lnTo>
                    <a:lnTo>
                      <a:pt x="29" y="51"/>
                    </a:lnTo>
                    <a:lnTo>
                      <a:pt x="26" y="57"/>
                    </a:lnTo>
                    <a:lnTo>
                      <a:pt x="23" y="65"/>
                    </a:lnTo>
                    <a:lnTo>
                      <a:pt x="21" y="74"/>
                    </a:lnTo>
                    <a:lnTo>
                      <a:pt x="20" y="82"/>
                    </a:lnTo>
                    <a:lnTo>
                      <a:pt x="19" y="92"/>
                    </a:lnTo>
                    <a:lnTo>
                      <a:pt x="20" y="100"/>
                    </a:lnTo>
                    <a:lnTo>
                      <a:pt x="20" y="108"/>
                    </a:lnTo>
                    <a:lnTo>
                      <a:pt x="23" y="115"/>
                    </a:lnTo>
                    <a:lnTo>
                      <a:pt x="25" y="121"/>
                    </a:lnTo>
                    <a:lnTo>
                      <a:pt x="27" y="127"/>
                    </a:lnTo>
                    <a:lnTo>
                      <a:pt x="30" y="131"/>
                    </a:lnTo>
                    <a:lnTo>
                      <a:pt x="34" y="136"/>
                    </a:lnTo>
                    <a:lnTo>
                      <a:pt x="37" y="140"/>
                    </a:lnTo>
                    <a:lnTo>
                      <a:pt x="46" y="147"/>
                    </a:lnTo>
                    <a:lnTo>
                      <a:pt x="56" y="153"/>
                    </a:lnTo>
                    <a:lnTo>
                      <a:pt x="66" y="157"/>
                    </a:lnTo>
                    <a:lnTo>
                      <a:pt x="77" y="159"/>
                    </a:lnTo>
                    <a:lnTo>
                      <a:pt x="87" y="163"/>
                    </a:lnTo>
                    <a:lnTo>
                      <a:pt x="98" y="165"/>
                    </a:lnTo>
                    <a:lnTo>
                      <a:pt x="108" y="167"/>
                    </a:lnTo>
                    <a:lnTo>
                      <a:pt x="117" y="169"/>
                    </a:lnTo>
                    <a:lnTo>
                      <a:pt x="123" y="173"/>
                    </a:lnTo>
                    <a:lnTo>
                      <a:pt x="129" y="176"/>
                    </a:lnTo>
                    <a:lnTo>
                      <a:pt x="131" y="179"/>
                    </a:lnTo>
                    <a:lnTo>
                      <a:pt x="133" y="182"/>
                    </a:lnTo>
                    <a:lnTo>
                      <a:pt x="134" y="185"/>
                    </a:lnTo>
                    <a:lnTo>
                      <a:pt x="134" y="188"/>
                    </a:lnTo>
                    <a:lnTo>
                      <a:pt x="133" y="193"/>
                    </a:lnTo>
                    <a:lnTo>
                      <a:pt x="131" y="197"/>
                    </a:lnTo>
                    <a:lnTo>
                      <a:pt x="128" y="201"/>
                    </a:lnTo>
                    <a:lnTo>
                      <a:pt x="124" y="204"/>
                    </a:lnTo>
                    <a:lnTo>
                      <a:pt x="120" y="205"/>
                    </a:lnTo>
                    <a:lnTo>
                      <a:pt x="115" y="207"/>
                    </a:lnTo>
                    <a:lnTo>
                      <a:pt x="110" y="207"/>
                    </a:lnTo>
                    <a:lnTo>
                      <a:pt x="105" y="209"/>
                    </a:lnTo>
                    <a:lnTo>
                      <a:pt x="93" y="207"/>
                    </a:lnTo>
                    <a:lnTo>
                      <a:pt x="81" y="204"/>
                    </a:lnTo>
                    <a:lnTo>
                      <a:pt x="67" y="200"/>
                    </a:lnTo>
                    <a:lnTo>
                      <a:pt x="55" y="194"/>
                    </a:lnTo>
                    <a:lnTo>
                      <a:pt x="44" y="188"/>
                    </a:lnTo>
                    <a:lnTo>
                      <a:pt x="33" y="182"/>
                    </a:lnTo>
                    <a:lnTo>
                      <a:pt x="0" y="246"/>
                    </a:lnTo>
                    <a:lnTo>
                      <a:pt x="11" y="252"/>
                    </a:lnTo>
                    <a:lnTo>
                      <a:pt x="24" y="259"/>
                    </a:lnTo>
                    <a:lnTo>
                      <a:pt x="37" y="263"/>
                    </a:lnTo>
                    <a:lnTo>
                      <a:pt x="49" y="268"/>
                    </a:lnTo>
                    <a:lnTo>
                      <a:pt x="63" y="271"/>
                    </a:lnTo>
                    <a:lnTo>
                      <a:pt x="76" y="274"/>
                    </a:lnTo>
                    <a:lnTo>
                      <a:pt x="91" y="275"/>
                    </a:lnTo>
                    <a:lnTo>
                      <a:pt x="104" y="276"/>
                    </a:lnTo>
                    <a:lnTo>
                      <a:pt x="113" y="276"/>
                    </a:lnTo>
                    <a:lnTo>
                      <a:pt x="122" y="275"/>
                    </a:lnTo>
                    <a:lnTo>
                      <a:pt x="131" y="274"/>
                    </a:lnTo>
                    <a:lnTo>
                      <a:pt x="140" y="272"/>
                    </a:lnTo>
                    <a:lnTo>
                      <a:pt x="157" y="268"/>
                    </a:lnTo>
                    <a:lnTo>
                      <a:pt x="172" y="261"/>
                    </a:lnTo>
                    <a:lnTo>
                      <a:pt x="180" y="258"/>
                    </a:lnTo>
                    <a:lnTo>
                      <a:pt x="187" y="253"/>
                    </a:lnTo>
                    <a:lnTo>
                      <a:pt x="194" y="248"/>
                    </a:lnTo>
                    <a:lnTo>
                      <a:pt x="200" y="242"/>
                    </a:lnTo>
                    <a:lnTo>
                      <a:pt x="206" y="237"/>
                    </a:lnTo>
                    <a:lnTo>
                      <a:pt x="211" y="230"/>
                    </a:lnTo>
                    <a:lnTo>
                      <a:pt x="215" y="223"/>
                    </a:lnTo>
                    <a:lnTo>
                      <a:pt x="219" y="215"/>
                    </a:lnTo>
                    <a:lnTo>
                      <a:pt x="222" y="207"/>
                    </a:lnTo>
                    <a:lnTo>
                      <a:pt x="224" y="198"/>
                    </a:lnTo>
                    <a:lnTo>
                      <a:pt x="225" y="190"/>
                    </a:lnTo>
                    <a:lnTo>
                      <a:pt x="226" y="179"/>
                    </a:lnTo>
                    <a:lnTo>
                      <a:pt x="225" y="168"/>
                    </a:lnTo>
                    <a:lnTo>
                      <a:pt x="223" y="158"/>
                    </a:lnTo>
                    <a:lnTo>
                      <a:pt x="221" y="148"/>
                    </a:lnTo>
                    <a:lnTo>
                      <a:pt x="216" y="140"/>
                    </a:lnTo>
                    <a:lnTo>
                      <a:pt x="211" y="132"/>
                    </a:lnTo>
                    <a:lnTo>
                      <a:pt x="205" y="127"/>
                    </a:lnTo>
                    <a:lnTo>
                      <a:pt x="197" y="120"/>
                    </a:lnTo>
                    <a:lnTo>
                      <a:pt x="189" y="116"/>
                    </a:lnTo>
                    <a:lnTo>
                      <a:pt x="180" y="111"/>
                    </a:lnTo>
                    <a:lnTo>
                      <a:pt x="171" y="108"/>
                    </a:lnTo>
                    <a:lnTo>
                      <a:pt x="161" y="106"/>
                    </a:lnTo>
                    <a:lnTo>
                      <a:pt x="151" y="103"/>
                    </a:lnTo>
                    <a:lnTo>
                      <a:pt x="146" y="102"/>
                    </a:lnTo>
                    <a:lnTo>
                      <a:pt x="139" y="101"/>
                    </a:lnTo>
                    <a:lnTo>
                      <a:pt x="132" y="99"/>
                    </a:lnTo>
                    <a:lnTo>
                      <a:pt x="125" y="97"/>
                    </a:lnTo>
                    <a:lnTo>
                      <a:pt x="120" y="94"/>
                    </a:lnTo>
                    <a:lnTo>
                      <a:pt x="114" y="91"/>
                    </a:lnTo>
                    <a:lnTo>
                      <a:pt x="112" y="89"/>
                    </a:lnTo>
                    <a:lnTo>
                      <a:pt x="111" y="87"/>
                    </a:lnTo>
                    <a:lnTo>
                      <a:pt x="110" y="83"/>
                    </a:lnTo>
                    <a:lnTo>
                      <a:pt x="110" y="80"/>
                    </a:lnTo>
                    <a:lnTo>
                      <a:pt x="111" y="75"/>
                    </a:lnTo>
                    <a:lnTo>
                      <a:pt x="112" y="72"/>
                    </a:lnTo>
                    <a:lnTo>
                      <a:pt x="115" y="69"/>
                    </a:lnTo>
                    <a:lnTo>
                      <a:pt x="120" y="66"/>
                    </a:lnTo>
                    <a:lnTo>
                      <a:pt x="124" y="64"/>
                    </a:lnTo>
                    <a:lnTo>
                      <a:pt x="129" y="63"/>
                    </a:lnTo>
                    <a:lnTo>
                      <a:pt x="134" y="63"/>
                    </a:lnTo>
                    <a:lnTo>
                      <a:pt x="138" y="63"/>
                    </a:lnTo>
                    <a:lnTo>
                      <a:pt x="147" y="63"/>
                    </a:lnTo>
                    <a:lnTo>
                      <a:pt x="155" y="64"/>
                    </a:lnTo>
                    <a:lnTo>
                      <a:pt x="164"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5" name="Freeform 53"/>
              <p:cNvSpPr>
                <a:spLocks/>
              </p:cNvSpPr>
              <p:nvPr/>
            </p:nvSpPr>
            <p:spPr bwMode="auto">
              <a:xfrm>
                <a:off x="4492063" y="6521463"/>
                <a:ext cx="60325" cy="73025"/>
              </a:xfrm>
              <a:custGeom>
                <a:avLst/>
                <a:gdLst>
                  <a:gd name="T0" fmla="*/ 55520 w 226"/>
                  <a:gd name="T1" fmla="*/ 3440 h 276"/>
                  <a:gd name="T2" fmla="*/ 49915 w 226"/>
                  <a:gd name="T3" fmla="*/ 1588 h 276"/>
                  <a:gd name="T4" fmla="*/ 44043 w 226"/>
                  <a:gd name="T5" fmla="*/ 794 h 276"/>
                  <a:gd name="T6" fmla="*/ 38437 w 226"/>
                  <a:gd name="T7" fmla="*/ 0 h 276"/>
                  <a:gd name="T8" fmla="*/ 33099 w 226"/>
                  <a:gd name="T9" fmla="*/ 0 h 276"/>
                  <a:gd name="T10" fmla="*/ 28561 w 226"/>
                  <a:gd name="T11" fmla="*/ 265 h 276"/>
                  <a:gd name="T12" fmla="*/ 22422 w 226"/>
                  <a:gd name="T13" fmla="*/ 2117 h 276"/>
                  <a:gd name="T14" fmla="*/ 16282 w 226"/>
                  <a:gd name="T15" fmla="*/ 4763 h 276"/>
                  <a:gd name="T16" fmla="*/ 13079 w 226"/>
                  <a:gd name="T17" fmla="*/ 7144 h 276"/>
                  <a:gd name="T18" fmla="*/ 10143 w 226"/>
                  <a:gd name="T19" fmla="*/ 9790 h 276"/>
                  <a:gd name="T20" fmla="*/ 7741 w 226"/>
                  <a:gd name="T21" fmla="*/ 13494 h 276"/>
                  <a:gd name="T22" fmla="*/ 5872 w 226"/>
                  <a:gd name="T23" fmla="*/ 17198 h 276"/>
                  <a:gd name="T24" fmla="*/ 5338 w 226"/>
                  <a:gd name="T25" fmla="*/ 21696 h 276"/>
                  <a:gd name="T26" fmla="*/ 5072 w 226"/>
                  <a:gd name="T27" fmla="*/ 26458 h 276"/>
                  <a:gd name="T28" fmla="*/ 5872 w 226"/>
                  <a:gd name="T29" fmla="*/ 30427 h 276"/>
                  <a:gd name="T30" fmla="*/ 6940 w 226"/>
                  <a:gd name="T31" fmla="*/ 33602 h 276"/>
                  <a:gd name="T32" fmla="*/ 8809 w 226"/>
                  <a:gd name="T33" fmla="*/ 35983 h 276"/>
                  <a:gd name="T34" fmla="*/ 12279 w 226"/>
                  <a:gd name="T35" fmla="*/ 38894 h 276"/>
                  <a:gd name="T36" fmla="*/ 17617 w 226"/>
                  <a:gd name="T37" fmla="*/ 41540 h 276"/>
                  <a:gd name="T38" fmla="*/ 23222 w 226"/>
                  <a:gd name="T39" fmla="*/ 43127 h 276"/>
                  <a:gd name="T40" fmla="*/ 28561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3899 w 226"/>
                  <a:gd name="T51" fmla="*/ 53181 h 276"/>
                  <a:gd name="T52" fmla="*/ 31764 w 226"/>
                  <a:gd name="T53" fmla="*/ 54240 h 276"/>
                  <a:gd name="T54" fmla="*/ 29095 w 226"/>
                  <a:gd name="T55" fmla="*/ 54769 h 276"/>
                  <a:gd name="T56" fmla="*/ 24824 w 226"/>
                  <a:gd name="T57" fmla="*/ 54769 h 276"/>
                  <a:gd name="T58" fmla="*/ 17884 w 226"/>
                  <a:gd name="T59" fmla="*/ 52917 h 276"/>
                  <a:gd name="T60" fmla="*/ 11478 w 226"/>
                  <a:gd name="T61" fmla="*/ 49742 h 276"/>
                  <a:gd name="T62" fmla="*/ 0 w 226"/>
                  <a:gd name="T63" fmla="*/ 65088 h 276"/>
                  <a:gd name="T64" fmla="*/ 6139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054 w 226"/>
                  <a:gd name="T83" fmla="*/ 60854 h 276"/>
                  <a:gd name="T84" fmla="*/ 58457 w 226"/>
                  <a:gd name="T85" fmla="*/ 56885 h 276"/>
                  <a:gd name="T86" fmla="*/ 59524 w 226"/>
                  <a:gd name="T87" fmla="*/ 52388 h 276"/>
                  <a:gd name="T88" fmla="*/ 60325 w 226"/>
                  <a:gd name="T89" fmla="*/ 47360 h 276"/>
                  <a:gd name="T90" fmla="*/ 59257 w 226"/>
                  <a:gd name="T91" fmla="*/ 41804 h 276"/>
                  <a:gd name="T92" fmla="*/ 57656 w 226"/>
                  <a:gd name="T93" fmla="*/ 37042 h 276"/>
                  <a:gd name="T94" fmla="*/ 54453 w 226"/>
                  <a:gd name="T95" fmla="*/ 33602 h 276"/>
                  <a:gd name="T96" fmla="*/ 50449 w 226"/>
                  <a:gd name="T97" fmla="*/ 30692 h 276"/>
                  <a:gd name="T98" fmla="*/ 45644 w 226"/>
                  <a:gd name="T99" fmla="*/ 28575 h 276"/>
                  <a:gd name="T100" fmla="*/ 40306 w 226"/>
                  <a:gd name="T101" fmla="*/ 27252 h 276"/>
                  <a:gd name="T102" fmla="*/ 36836 w 226"/>
                  <a:gd name="T103" fmla="*/ 26723 h 276"/>
                  <a:gd name="T104" fmla="*/ 33366 w 226"/>
                  <a:gd name="T105" fmla="*/ 25665 h 276"/>
                  <a:gd name="T106" fmla="*/ 30429 w 226"/>
                  <a:gd name="T107" fmla="*/ 24077 h 276"/>
                  <a:gd name="T108" fmla="*/ 29362 w 226"/>
                  <a:gd name="T109" fmla="*/ 23019 h 276"/>
                  <a:gd name="T110" fmla="*/ 29095 w 226"/>
                  <a:gd name="T111" fmla="*/ 21167 h 276"/>
                  <a:gd name="T112" fmla="*/ 29896 w 226"/>
                  <a:gd name="T113" fmla="*/ 19050 h 276"/>
                  <a:gd name="T114" fmla="*/ 31764 w 226"/>
                  <a:gd name="T115" fmla="*/ 17463 h 276"/>
                  <a:gd name="T116" fmla="*/ 34166 w 226"/>
                  <a:gd name="T117" fmla="*/ 16669 h 276"/>
                  <a:gd name="T118" fmla="*/ 36569 w 226"/>
                  <a:gd name="T119" fmla="*/ 16669 h 276"/>
                  <a:gd name="T120" fmla="*/ 41106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6" y="4"/>
                    </a:lnTo>
                    <a:lnTo>
                      <a:pt x="165" y="3"/>
                    </a:lnTo>
                    <a:lnTo>
                      <a:pt x="154" y="0"/>
                    </a:lnTo>
                    <a:lnTo>
                      <a:pt x="144" y="0"/>
                    </a:lnTo>
                    <a:lnTo>
                      <a:pt x="133" y="0"/>
                    </a:lnTo>
                    <a:lnTo>
                      <a:pt x="124" y="0"/>
                    </a:lnTo>
                    <a:lnTo>
                      <a:pt x="116" y="0"/>
                    </a:lnTo>
                    <a:lnTo>
                      <a:pt x="107" y="1"/>
                    </a:lnTo>
                    <a:lnTo>
                      <a:pt x="99" y="4"/>
                    </a:lnTo>
                    <a:lnTo>
                      <a:pt x="84" y="8"/>
                    </a:lnTo>
                    <a:lnTo>
                      <a:pt x="68" y="14"/>
                    </a:lnTo>
                    <a:lnTo>
                      <a:pt x="61" y="18"/>
                    </a:lnTo>
                    <a:lnTo>
                      <a:pt x="54" y="22"/>
                    </a:lnTo>
                    <a:lnTo>
                      <a:pt x="49" y="27"/>
                    </a:lnTo>
                    <a:lnTo>
                      <a:pt x="42" y="32"/>
                    </a:lnTo>
                    <a:lnTo>
                      <a:pt x="38" y="37"/>
                    </a:lnTo>
                    <a:lnTo>
                      <a:pt x="33" y="44"/>
                    </a:lnTo>
                    <a:lnTo>
                      <a:pt x="29" y="51"/>
                    </a:lnTo>
                    <a:lnTo>
                      <a:pt x="25" y="57"/>
                    </a:lnTo>
                    <a:lnTo>
                      <a:pt x="22" y="65"/>
                    </a:lnTo>
                    <a:lnTo>
                      <a:pt x="21" y="74"/>
                    </a:lnTo>
                    <a:lnTo>
                      <a:pt x="20" y="82"/>
                    </a:lnTo>
                    <a:lnTo>
                      <a:pt x="19" y="92"/>
                    </a:lnTo>
                    <a:lnTo>
                      <a:pt x="19" y="100"/>
                    </a:lnTo>
                    <a:lnTo>
                      <a:pt x="20" y="108"/>
                    </a:lnTo>
                    <a:lnTo>
                      <a:pt x="22" y="115"/>
                    </a:lnTo>
                    <a:lnTo>
                      <a:pt x="24" y="121"/>
                    </a:lnTo>
                    <a:lnTo>
                      <a:pt x="26" y="127"/>
                    </a:lnTo>
                    <a:lnTo>
                      <a:pt x="30" y="131"/>
                    </a:lnTo>
                    <a:lnTo>
                      <a:pt x="33" y="136"/>
                    </a:lnTo>
                    <a:lnTo>
                      <a:pt x="37" y="140"/>
                    </a:lnTo>
                    <a:lnTo>
                      <a:pt x="46" y="147"/>
                    </a:lnTo>
                    <a:lnTo>
                      <a:pt x="56" y="153"/>
                    </a:lnTo>
                    <a:lnTo>
                      <a:pt x="66" y="157"/>
                    </a:lnTo>
                    <a:lnTo>
                      <a:pt x="77" y="159"/>
                    </a:lnTo>
                    <a:lnTo>
                      <a:pt x="87" y="163"/>
                    </a:lnTo>
                    <a:lnTo>
                      <a:pt x="97" y="165"/>
                    </a:lnTo>
                    <a:lnTo>
                      <a:pt x="107" y="167"/>
                    </a:lnTo>
                    <a:lnTo>
                      <a:pt x="116" y="169"/>
                    </a:lnTo>
                    <a:lnTo>
                      <a:pt x="123" y="173"/>
                    </a:lnTo>
                    <a:lnTo>
                      <a:pt x="128" y="176"/>
                    </a:lnTo>
                    <a:lnTo>
                      <a:pt x="131" y="179"/>
                    </a:lnTo>
                    <a:lnTo>
                      <a:pt x="133" y="182"/>
                    </a:lnTo>
                    <a:lnTo>
                      <a:pt x="134" y="185"/>
                    </a:lnTo>
                    <a:lnTo>
                      <a:pt x="134" y="188"/>
                    </a:lnTo>
                    <a:lnTo>
                      <a:pt x="133" y="193"/>
                    </a:lnTo>
                    <a:lnTo>
                      <a:pt x="131" y="197"/>
                    </a:lnTo>
                    <a:lnTo>
                      <a:pt x="127" y="201"/>
                    </a:lnTo>
                    <a:lnTo>
                      <a:pt x="124" y="204"/>
                    </a:lnTo>
                    <a:lnTo>
                      <a:pt x="119" y="205"/>
                    </a:lnTo>
                    <a:lnTo>
                      <a:pt x="115" y="207"/>
                    </a:lnTo>
                    <a:lnTo>
                      <a:pt x="109" y="207"/>
                    </a:lnTo>
                    <a:lnTo>
                      <a:pt x="105" y="209"/>
                    </a:lnTo>
                    <a:lnTo>
                      <a:pt x="93" y="207"/>
                    </a:lnTo>
                    <a:lnTo>
                      <a:pt x="80" y="204"/>
                    </a:lnTo>
                    <a:lnTo>
                      <a:pt x="67" y="200"/>
                    </a:lnTo>
                    <a:lnTo>
                      <a:pt x="54" y="194"/>
                    </a:lnTo>
                    <a:lnTo>
                      <a:pt x="43" y="188"/>
                    </a:lnTo>
                    <a:lnTo>
                      <a:pt x="32" y="182"/>
                    </a:lnTo>
                    <a:lnTo>
                      <a:pt x="0" y="246"/>
                    </a:lnTo>
                    <a:lnTo>
                      <a:pt x="11" y="252"/>
                    </a:lnTo>
                    <a:lnTo>
                      <a:pt x="23" y="259"/>
                    </a:lnTo>
                    <a:lnTo>
                      <a:pt x="37" y="263"/>
                    </a:lnTo>
                    <a:lnTo>
                      <a:pt x="49" y="268"/>
                    </a:lnTo>
                    <a:lnTo>
                      <a:pt x="62" y="271"/>
                    </a:lnTo>
                    <a:lnTo>
                      <a:pt x="76" y="274"/>
                    </a:lnTo>
                    <a:lnTo>
                      <a:pt x="90" y="275"/>
                    </a:lnTo>
                    <a:lnTo>
                      <a:pt x="104" y="276"/>
                    </a:lnTo>
                    <a:lnTo>
                      <a:pt x="113" y="276"/>
                    </a:lnTo>
                    <a:lnTo>
                      <a:pt x="122" y="275"/>
                    </a:lnTo>
                    <a:lnTo>
                      <a:pt x="131" y="274"/>
                    </a:lnTo>
                    <a:lnTo>
                      <a:pt x="140" y="272"/>
                    </a:lnTo>
                    <a:lnTo>
                      <a:pt x="156" y="268"/>
                    </a:lnTo>
                    <a:lnTo>
                      <a:pt x="172" y="261"/>
                    </a:lnTo>
                    <a:lnTo>
                      <a:pt x="180" y="258"/>
                    </a:lnTo>
                    <a:lnTo>
                      <a:pt x="187" y="253"/>
                    </a:lnTo>
                    <a:lnTo>
                      <a:pt x="193" y="248"/>
                    </a:lnTo>
                    <a:lnTo>
                      <a:pt x="200" y="242"/>
                    </a:lnTo>
                    <a:lnTo>
                      <a:pt x="206" y="237"/>
                    </a:lnTo>
                    <a:lnTo>
                      <a:pt x="210" y="230"/>
                    </a:lnTo>
                    <a:lnTo>
                      <a:pt x="214" y="223"/>
                    </a:lnTo>
                    <a:lnTo>
                      <a:pt x="219" y="215"/>
                    </a:lnTo>
                    <a:lnTo>
                      <a:pt x="221" y="207"/>
                    </a:lnTo>
                    <a:lnTo>
                      <a:pt x="223" y="198"/>
                    </a:lnTo>
                    <a:lnTo>
                      <a:pt x="225" y="190"/>
                    </a:lnTo>
                    <a:lnTo>
                      <a:pt x="226" y="179"/>
                    </a:lnTo>
                    <a:lnTo>
                      <a:pt x="225" y="168"/>
                    </a:lnTo>
                    <a:lnTo>
                      <a:pt x="222" y="158"/>
                    </a:lnTo>
                    <a:lnTo>
                      <a:pt x="220" y="148"/>
                    </a:lnTo>
                    <a:lnTo>
                      <a:pt x="216" y="140"/>
                    </a:lnTo>
                    <a:lnTo>
                      <a:pt x="210" y="132"/>
                    </a:lnTo>
                    <a:lnTo>
                      <a:pt x="204" y="127"/>
                    </a:lnTo>
                    <a:lnTo>
                      <a:pt x="197" y="120"/>
                    </a:lnTo>
                    <a:lnTo>
                      <a:pt x="189" y="116"/>
                    </a:lnTo>
                    <a:lnTo>
                      <a:pt x="180" y="111"/>
                    </a:lnTo>
                    <a:lnTo>
                      <a:pt x="171" y="108"/>
                    </a:lnTo>
                    <a:lnTo>
                      <a:pt x="161" y="106"/>
                    </a:lnTo>
                    <a:lnTo>
                      <a:pt x="151" y="103"/>
                    </a:lnTo>
                    <a:lnTo>
                      <a:pt x="145" y="102"/>
                    </a:lnTo>
                    <a:lnTo>
                      <a:pt x="138" y="101"/>
                    </a:lnTo>
                    <a:lnTo>
                      <a:pt x="132" y="99"/>
                    </a:lnTo>
                    <a:lnTo>
                      <a:pt x="125" y="97"/>
                    </a:lnTo>
                    <a:lnTo>
                      <a:pt x="118" y="94"/>
                    </a:lnTo>
                    <a:lnTo>
                      <a:pt x="114" y="91"/>
                    </a:lnTo>
                    <a:lnTo>
                      <a:pt x="112" y="89"/>
                    </a:lnTo>
                    <a:lnTo>
                      <a:pt x="110" y="87"/>
                    </a:lnTo>
                    <a:lnTo>
                      <a:pt x="109" y="83"/>
                    </a:lnTo>
                    <a:lnTo>
                      <a:pt x="109" y="80"/>
                    </a:lnTo>
                    <a:lnTo>
                      <a:pt x="109" y="75"/>
                    </a:lnTo>
                    <a:lnTo>
                      <a:pt x="112" y="72"/>
                    </a:lnTo>
                    <a:lnTo>
                      <a:pt x="115" y="69"/>
                    </a:lnTo>
                    <a:lnTo>
                      <a:pt x="119" y="66"/>
                    </a:lnTo>
                    <a:lnTo>
                      <a:pt x="124" y="64"/>
                    </a:lnTo>
                    <a:lnTo>
                      <a:pt x="128" y="63"/>
                    </a:lnTo>
                    <a:lnTo>
                      <a:pt x="134" y="63"/>
                    </a:lnTo>
                    <a:lnTo>
                      <a:pt x="137" y="63"/>
                    </a:lnTo>
                    <a:lnTo>
                      <a:pt x="146" y="63"/>
                    </a:lnTo>
                    <a:lnTo>
                      <a:pt x="154" y="64"/>
                    </a:lnTo>
                    <a:lnTo>
                      <a:pt x="163"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6" name="Freeform 54"/>
              <p:cNvSpPr>
                <a:spLocks/>
              </p:cNvSpPr>
              <p:nvPr/>
            </p:nvSpPr>
            <p:spPr bwMode="auto">
              <a:xfrm>
                <a:off x="4560325" y="6521463"/>
                <a:ext cx="53975" cy="73025"/>
              </a:xfrm>
              <a:custGeom>
                <a:avLst/>
                <a:gdLst>
                  <a:gd name="T0" fmla="*/ 50289 w 205"/>
                  <a:gd name="T1" fmla="*/ 2117 h 276"/>
                  <a:gd name="T2" fmla="*/ 42390 w 205"/>
                  <a:gd name="T3" fmla="*/ 265 h 276"/>
                  <a:gd name="T4" fmla="*/ 34228 w 205"/>
                  <a:gd name="T5" fmla="*/ 0 h 276"/>
                  <a:gd name="T6" fmla="*/ 26856 w 205"/>
                  <a:gd name="T7" fmla="*/ 1588 h 276"/>
                  <a:gd name="T8" fmla="*/ 19747 w 205"/>
                  <a:gd name="T9" fmla="*/ 4233 h 276"/>
                  <a:gd name="T10" fmla="*/ 13691 w 205"/>
                  <a:gd name="T11" fmla="*/ 8202 h 276"/>
                  <a:gd name="T12" fmla="*/ 8425 w 205"/>
                  <a:gd name="T13" fmla="*/ 12700 h 276"/>
                  <a:gd name="T14" fmla="*/ 4739 w 205"/>
                  <a:gd name="T15" fmla="*/ 18785 h 276"/>
                  <a:gd name="T16" fmla="*/ 1843 w 205"/>
                  <a:gd name="T17" fmla="*/ 25665 h 276"/>
                  <a:gd name="T18" fmla="*/ 263 w 205"/>
                  <a:gd name="T19" fmla="*/ 33338 h 276"/>
                  <a:gd name="T20" fmla="*/ 263 w 205"/>
                  <a:gd name="T21" fmla="*/ 41010 h 276"/>
                  <a:gd name="T22" fmla="*/ 1843 w 205"/>
                  <a:gd name="T23" fmla="*/ 48154 h 276"/>
                  <a:gd name="T24" fmla="*/ 4739 w 205"/>
                  <a:gd name="T25" fmla="*/ 54504 h 276"/>
                  <a:gd name="T26" fmla="*/ 8425 w 205"/>
                  <a:gd name="T27" fmla="*/ 60325 h 276"/>
                  <a:gd name="T28" fmla="*/ 13428 w 205"/>
                  <a:gd name="T29" fmla="*/ 65088 h 276"/>
                  <a:gd name="T30" fmla="*/ 19484 w 205"/>
                  <a:gd name="T31" fmla="*/ 68792 h 276"/>
                  <a:gd name="T32" fmla="*/ 26066 w 205"/>
                  <a:gd name="T33" fmla="*/ 71438 h 276"/>
                  <a:gd name="T34" fmla="*/ 33175 w 205"/>
                  <a:gd name="T35" fmla="*/ 72760 h 276"/>
                  <a:gd name="T36" fmla="*/ 41600 w 205"/>
                  <a:gd name="T37" fmla="*/ 72760 h 276"/>
                  <a:gd name="T38" fmla="*/ 50026 w 205"/>
                  <a:gd name="T39" fmla="*/ 70908 h 276"/>
                  <a:gd name="T40" fmla="*/ 53975 w 205"/>
                  <a:gd name="T41" fmla="*/ 48683 h 276"/>
                  <a:gd name="T42" fmla="*/ 50289 w 205"/>
                  <a:gd name="T43" fmla="*/ 51065 h 276"/>
                  <a:gd name="T44" fmla="*/ 46340 w 205"/>
                  <a:gd name="T45" fmla="*/ 52388 h 276"/>
                  <a:gd name="T46" fmla="*/ 42127 w 205"/>
                  <a:gd name="T47" fmla="*/ 53181 h 276"/>
                  <a:gd name="T48" fmla="*/ 37388 w 205"/>
                  <a:gd name="T49" fmla="*/ 52388 h 276"/>
                  <a:gd name="T50" fmla="*/ 33175 w 205"/>
                  <a:gd name="T51" fmla="*/ 51065 h 276"/>
                  <a:gd name="T52" fmla="*/ 29752 w 205"/>
                  <a:gd name="T53" fmla="*/ 48419 h 276"/>
                  <a:gd name="T54" fmla="*/ 27119 w 205"/>
                  <a:gd name="T55" fmla="*/ 45244 h 276"/>
                  <a:gd name="T56" fmla="*/ 25539 w 205"/>
                  <a:gd name="T57" fmla="*/ 41010 h 276"/>
                  <a:gd name="T58" fmla="*/ 25013 w 205"/>
                  <a:gd name="T59" fmla="*/ 36513 h 276"/>
                  <a:gd name="T60" fmla="*/ 25539 w 205"/>
                  <a:gd name="T61" fmla="*/ 31750 h 276"/>
                  <a:gd name="T62" fmla="*/ 27119 w 205"/>
                  <a:gd name="T63" fmla="*/ 28046 h 276"/>
                  <a:gd name="T64" fmla="*/ 29752 w 205"/>
                  <a:gd name="T65" fmla="*/ 24342 h 276"/>
                  <a:gd name="T66" fmla="*/ 33175 w 205"/>
                  <a:gd name="T67" fmla="*/ 21960 h 276"/>
                  <a:gd name="T68" fmla="*/ 37124 w 205"/>
                  <a:gd name="T69" fmla="*/ 20108 h 276"/>
                  <a:gd name="T70" fmla="*/ 41600 w 205"/>
                  <a:gd name="T71" fmla="*/ 19579 h 276"/>
                  <a:gd name="T72" fmla="*/ 45023 w 205"/>
                  <a:gd name="T73" fmla="*/ 20108 h 276"/>
                  <a:gd name="T74" fmla="*/ 48183 w 205"/>
                  <a:gd name="T75" fmla="*/ 21167 h 276"/>
                  <a:gd name="T76" fmla="*/ 53975 w 205"/>
                  <a:gd name="T77" fmla="*/ 24606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5" h="276">
                    <a:moveTo>
                      <a:pt x="205" y="15"/>
                    </a:moveTo>
                    <a:lnTo>
                      <a:pt x="191" y="8"/>
                    </a:lnTo>
                    <a:lnTo>
                      <a:pt x="176" y="4"/>
                    </a:lnTo>
                    <a:lnTo>
                      <a:pt x="161" y="1"/>
                    </a:lnTo>
                    <a:lnTo>
                      <a:pt x="144" y="0"/>
                    </a:lnTo>
                    <a:lnTo>
                      <a:pt x="130" y="0"/>
                    </a:lnTo>
                    <a:lnTo>
                      <a:pt x="115" y="3"/>
                    </a:lnTo>
                    <a:lnTo>
                      <a:pt x="102" y="6"/>
                    </a:lnTo>
                    <a:lnTo>
                      <a:pt x="88" y="10"/>
                    </a:lnTo>
                    <a:lnTo>
                      <a:pt x="75" y="16"/>
                    </a:lnTo>
                    <a:lnTo>
                      <a:pt x="64" y="23"/>
                    </a:lnTo>
                    <a:lnTo>
                      <a:pt x="52" y="31"/>
                    </a:lnTo>
                    <a:lnTo>
                      <a:pt x="42" y="40"/>
                    </a:lnTo>
                    <a:lnTo>
                      <a:pt x="32" y="48"/>
                    </a:lnTo>
                    <a:lnTo>
                      <a:pt x="25" y="60"/>
                    </a:lnTo>
                    <a:lnTo>
                      <a:pt x="18" y="71"/>
                    </a:lnTo>
                    <a:lnTo>
                      <a:pt x="11" y="83"/>
                    </a:lnTo>
                    <a:lnTo>
                      <a:pt x="7" y="97"/>
                    </a:lnTo>
                    <a:lnTo>
                      <a:pt x="3" y="111"/>
                    </a:lnTo>
                    <a:lnTo>
                      <a:pt x="1" y="126"/>
                    </a:lnTo>
                    <a:lnTo>
                      <a:pt x="0" y="140"/>
                    </a:lnTo>
                    <a:lnTo>
                      <a:pt x="1" y="155"/>
                    </a:lnTo>
                    <a:lnTo>
                      <a:pt x="3" y="169"/>
                    </a:lnTo>
                    <a:lnTo>
                      <a:pt x="7" y="182"/>
                    </a:lnTo>
                    <a:lnTo>
                      <a:pt x="11" y="195"/>
                    </a:lnTo>
                    <a:lnTo>
                      <a:pt x="18" y="206"/>
                    </a:lnTo>
                    <a:lnTo>
                      <a:pt x="25" y="218"/>
                    </a:lnTo>
                    <a:lnTo>
                      <a:pt x="32" y="228"/>
                    </a:lnTo>
                    <a:lnTo>
                      <a:pt x="41" y="238"/>
                    </a:lnTo>
                    <a:lnTo>
                      <a:pt x="51" y="246"/>
                    </a:lnTo>
                    <a:lnTo>
                      <a:pt x="63" y="253"/>
                    </a:lnTo>
                    <a:lnTo>
                      <a:pt x="74" y="260"/>
                    </a:lnTo>
                    <a:lnTo>
                      <a:pt x="86" y="266"/>
                    </a:lnTo>
                    <a:lnTo>
                      <a:pt x="99" y="270"/>
                    </a:lnTo>
                    <a:lnTo>
                      <a:pt x="113" y="274"/>
                    </a:lnTo>
                    <a:lnTo>
                      <a:pt x="126" y="275"/>
                    </a:lnTo>
                    <a:lnTo>
                      <a:pt x="141" y="276"/>
                    </a:lnTo>
                    <a:lnTo>
                      <a:pt x="158" y="275"/>
                    </a:lnTo>
                    <a:lnTo>
                      <a:pt x="173" y="272"/>
                    </a:lnTo>
                    <a:lnTo>
                      <a:pt x="190" y="268"/>
                    </a:lnTo>
                    <a:lnTo>
                      <a:pt x="205" y="261"/>
                    </a:lnTo>
                    <a:lnTo>
                      <a:pt x="205" y="184"/>
                    </a:lnTo>
                    <a:lnTo>
                      <a:pt x="199" y="188"/>
                    </a:lnTo>
                    <a:lnTo>
                      <a:pt x="191" y="193"/>
                    </a:lnTo>
                    <a:lnTo>
                      <a:pt x="183" y="196"/>
                    </a:lnTo>
                    <a:lnTo>
                      <a:pt x="176" y="198"/>
                    </a:lnTo>
                    <a:lnTo>
                      <a:pt x="168" y="201"/>
                    </a:lnTo>
                    <a:lnTo>
                      <a:pt x="160" y="201"/>
                    </a:lnTo>
                    <a:lnTo>
                      <a:pt x="150" y="201"/>
                    </a:lnTo>
                    <a:lnTo>
                      <a:pt x="142" y="198"/>
                    </a:lnTo>
                    <a:lnTo>
                      <a:pt x="133" y="196"/>
                    </a:lnTo>
                    <a:lnTo>
                      <a:pt x="126" y="193"/>
                    </a:lnTo>
                    <a:lnTo>
                      <a:pt x="119" y="188"/>
                    </a:lnTo>
                    <a:lnTo>
                      <a:pt x="113" y="183"/>
                    </a:lnTo>
                    <a:lnTo>
                      <a:pt x="107" y="177"/>
                    </a:lnTo>
                    <a:lnTo>
                      <a:pt x="103" y="171"/>
                    </a:lnTo>
                    <a:lnTo>
                      <a:pt x="99" y="163"/>
                    </a:lnTo>
                    <a:lnTo>
                      <a:pt x="97" y="155"/>
                    </a:lnTo>
                    <a:lnTo>
                      <a:pt x="95" y="147"/>
                    </a:lnTo>
                    <a:lnTo>
                      <a:pt x="95" y="138"/>
                    </a:lnTo>
                    <a:lnTo>
                      <a:pt x="95" y="129"/>
                    </a:lnTo>
                    <a:lnTo>
                      <a:pt x="97" y="120"/>
                    </a:lnTo>
                    <a:lnTo>
                      <a:pt x="99" y="112"/>
                    </a:lnTo>
                    <a:lnTo>
                      <a:pt x="103" y="106"/>
                    </a:lnTo>
                    <a:lnTo>
                      <a:pt x="108" y="99"/>
                    </a:lnTo>
                    <a:lnTo>
                      <a:pt x="113" y="92"/>
                    </a:lnTo>
                    <a:lnTo>
                      <a:pt x="120" y="88"/>
                    </a:lnTo>
                    <a:lnTo>
                      <a:pt x="126" y="83"/>
                    </a:lnTo>
                    <a:lnTo>
                      <a:pt x="133" y="80"/>
                    </a:lnTo>
                    <a:lnTo>
                      <a:pt x="141" y="76"/>
                    </a:lnTo>
                    <a:lnTo>
                      <a:pt x="149" y="75"/>
                    </a:lnTo>
                    <a:lnTo>
                      <a:pt x="158" y="74"/>
                    </a:lnTo>
                    <a:lnTo>
                      <a:pt x="164" y="75"/>
                    </a:lnTo>
                    <a:lnTo>
                      <a:pt x="171" y="76"/>
                    </a:lnTo>
                    <a:lnTo>
                      <a:pt x="177" y="78"/>
                    </a:lnTo>
                    <a:lnTo>
                      <a:pt x="183" y="80"/>
                    </a:lnTo>
                    <a:lnTo>
                      <a:pt x="195" y="85"/>
                    </a:lnTo>
                    <a:lnTo>
                      <a:pt x="205" y="93"/>
                    </a:lnTo>
                    <a:lnTo>
                      <a:pt x="20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7" name="Freeform 55"/>
              <p:cNvSpPr>
                <a:spLocks/>
              </p:cNvSpPr>
              <p:nvPr/>
            </p:nvSpPr>
            <p:spPr bwMode="auto">
              <a:xfrm>
                <a:off x="4628588" y="6481775"/>
                <a:ext cx="73025" cy="111125"/>
              </a:xfrm>
              <a:custGeom>
                <a:avLst/>
                <a:gdLst>
                  <a:gd name="T0" fmla="*/ 0 w 273"/>
                  <a:gd name="T1" fmla="*/ 0 h 418"/>
                  <a:gd name="T2" fmla="*/ 0 w 273"/>
                  <a:gd name="T3" fmla="*/ 111125 h 418"/>
                  <a:gd name="T4" fmla="*/ 24342 w 273"/>
                  <a:gd name="T5" fmla="*/ 111125 h 418"/>
                  <a:gd name="T6" fmla="*/ 24342 w 273"/>
                  <a:gd name="T7" fmla="*/ 76033 h 418"/>
                  <a:gd name="T8" fmla="*/ 24877 w 273"/>
                  <a:gd name="T9" fmla="*/ 72843 h 418"/>
                  <a:gd name="T10" fmla="*/ 25144 w 273"/>
                  <a:gd name="T11" fmla="*/ 69918 h 418"/>
                  <a:gd name="T12" fmla="*/ 25947 w 273"/>
                  <a:gd name="T13" fmla="*/ 67260 h 418"/>
                  <a:gd name="T14" fmla="*/ 27552 w 273"/>
                  <a:gd name="T15" fmla="*/ 64601 h 418"/>
                  <a:gd name="T16" fmla="*/ 28087 w 273"/>
                  <a:gd name="T17" fmla="*/ 63804 h 418"/>
                  <a:gd name="T18" fmla="*/ 28889 w 273"/>
                  <a:gd name="T19" fmla="*/ 62475 h 418"/>
                  <a:gd name="T20" fmla="*/ 30226 w 273"/>
                  <a:gd name="T21" fmla="*/ 61677 h 418"/>
                  <a:gd name="T22" fmla="*/ 31296 w 273"/>
                  <a:gd name="T23" fmla="*/ 61145 h 418"/>
                  <a:gd name="T24" fmla="*/ 32634 w 273"/>
                  <a:gd name="T25" fmla="*/ 60348 h 418"/>
                  <a:gd name="T26" fmla="*/ 33971 w 273"/>
                  <a:gd name="T27" fmla="*/ 59816 h 418"/>
                  <a:gd name="T28" fmla="*/ 35576 w 273"/>
                  <a:gd name="T29" fmla="*/ 59550 h 418"/>
                  <a:gd name="T30" fmla="*/ 37449 w 273"/>
                  <a:gd name="T31" fmla="*/ 59550 h 418"/>
                  <a:gd name="T32" fmla="*/ 39054 w 273"/>
                  <a:gd name="T33" fmla="*/ 59550 h 418"/>
                  <a:gd name="T34" fmla="*/ 40659 w 273"/>
                  <a:gd name="T35" fmla="*/ 59816 h 418"/>
                  <a:gd name="T36" fmla="*/ 42264 w 273"/>
                  <a:gd name="T37" fmla="*/ 60348 h 418"/>
                  <a:gd name="T38" fmla="*/ 43334 w 273"/>
                  <a:gd name="T39" fmla="*/ 61145 h 418"/>
                  <a:gd name="T40" fmla="*/ 44136 w 273"/>
                  <a:gd name="T41" fmla="*/ 61677 h 418"/>
                  <a:gd name="T42" fmla="*/ 45206 w 273"/>
                  <a:gd name="T43" fmla="*/ 62475 h 418"/>
                  <a:gd name="T44" fmla="*/ 46008 w 273"/>
                  <a:gd name="T45" fmla="*/ 63804 h 418"/>
                  <a:gd name="T46" fmla="*/ 46543 w 273"/>
                  <a:gd name="T47" fmla="*/ 64601 h 418"/>
                  <a:gd name="T48" fmla="*/ 47613 w 273"/>
                  <a:gd name="T49" fmla="*/ 67260 h 418"/>
                  <a:gd name="T50" fmla="*/ 48148 w 273"/>
                  <a:gd name="T51" fmla="*/ 69918 h 418"/>
                  <a:gd name="T52" fmla="*/ 48416 w 273"/>
                  <a:gd name="T53" fmla="*/ 72843 h 418"/>
                  <a:gd name="T54" fmla="*/ 48416 w 273"/>
                  <a:gd name="T55" fmla="*/ 76033 h 418"/>
                  <a:gd name="T56" fmla="*/ 48416 w 273"/>
                  <a:gd name="T57" fmla="*/ 111125 h 418"/>
                  <a:gd name="T58" fmla="*/ 73025 w 273"/>
                  <a:gd name="T59" fmla="*/ 111125 h 418"/>
                  <a:gd name="T60" fmla="*/ 73025 w 273"/>
                  <a:gd name="T61" fmla="*/ 69121 h 418"/>
                  <a:gd name="T62" fmla="*/ 72758 w 273"/>
                  <a:gd name="T63" fmla="*/ 64867 h 418"/>
                  <a:gd name="T64" fmla="*/ 72490 w 273"/>
                  <a:gd name="T65" fmla="*/ 60879 h 418"/>
                  <a:gd name="T66" fmla="*/ 71420 w 273"/>
                  <a:gd name="T67" fmla="*/ 57158 h 418"/>
                  <a:gd name="T68" fmla="*/ 70083 w 273"/>
                  <a:gd name="T69" fmla="*/ 53967 h 418"/>
                  <a:gd name="T70" fmla="*/ 68478 w 273"/>
                  <a:gd name="T71" fmla="*/ 50777 h 418"/>
                  <a:gd name="T72" fmla="*/ 66338 w 273"/>
                  <a:gd name="T73" fmla="*/ 47853 h 418"/>
                  <a:gd name="T74" fmla="*/ 64198 w 273"/>
                  <a:gd name="T75" fmla="*/ 45460 h 418"/>
                  <a:gd name="T76" fmla="*/ 61523 w 273"/>
                  <a:gd name="T77" fmla="*/ 43865 h 418"/>
                  <a:gd name="T78" fmla="*/ 58313 w 273"/>
                  <a:gd name="T79" fmla="*/ 42270 h 418"/>
                  <a:gd name="T80" fmla="*/ 55103 w 273"/>
                  <a:gd name="T81" fmla="*/ 41207 h 418"/>
                  <a:gd name="T82" fmla="*/ 51091 w 273"/>
                  <a:gd name="T83" fmla="*/ 40409 h 418"/>
                  <a:gd name="T84" fmla="*/ 46811 w 273"/>
                  <a:gd name="T85" fmla="*/ 40143 h 418"/>
                  <a:gd name="T86" fmla="*/ 43601 w 273"/>
                  <a:gd name="T87" fmla="*/ 40143 h 418"/>
                  <a:gd name="T88" fmla="*/ 40391 w 273"/>
                  <a:gd name="T89" fmla="*/ 40941 h 418"/>
                  <a:gd name="T90" fmla="*/ 37449 w 273"/>
                  <a:gd name="T91" fmla="*/ 41738 h 418"/>
                  <a:gd name="T92" fmla="*/ 34239 w 273"/>
                  <a:gd name="T93" fmla="*/ 42802 h 418"/>
                  <a:gd name="T94" fmla="*/ 31831 w 273"/>
                  <a:gd name="T95" fmla="*/ 44397 h 418"/>
                  <a:gd name="T96" fmla="*/ 29157 w 273"/>
                  <a:gd name="T97" fmla="*/ 46258 h 418"/>
                  <a:gd name="T98" fmla="*/ 26749 w 273"/>
                  <a:gd name="T99" fmla="*/ 48650 h 418"/>
                  <a:gd name="T100" fmla="*/ 24877 w 273"/>
                  <a:gd name="T101" fmla="*/ 51309 h 418"/>
                  <a:gd name="T102" fmla="*/ 24342 w 273"/>
                  <a:gd name="T103" fmla="*/ 51309 h 418"/>
                  <a:gd name="T104" fmla="*/ 24342 w 273"/>
                  <a:gd name="T105" fmla="*/ 0 h 418"/>
                  <a:gd name="T106" fmla="*/ 0 w 273"/>
                  <a:gd name="T107" fmla="*/ 0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418">
                    <a:moveTo>
                      <a:pt x="0" y="0"/>
                    </a:moveTo>
                    <a:lnTo>
                      <a:pt x="0" y="418"/>
                    </a:lnTo>
                    <a:lnTo>
                      <a:pt x="91" y="418"/>
                    </a:lnTo>
                    <a:lnTo>
                      <a:pt x="91" y="286"/>
                    </a:lnTo>
                    <a:lnTo>
                      <a:pt x="93" y="274"/>
                    </a:lnTo>
                    <a:lnTo>
                      <a:pt x="94" y="263"/>
                    </a:lnTo>
                    <a:lnTo>
                      <a:pt x="97" y="253"/>
                    </a:lnTo>
                    <a:lnTo>
                      <a:pt x="103" y="243"/>
                    </a:lnTo>
                    <a:lnTo>
                      <a:pt x="105" y="240"/>
                    </a:lnTo>
                    <a:lnTo>
                      <a:pt x="108" y="235"/>
                    </a:lnTo>
                    <a:lnTo>
                      <a:pt x="113" y="232"/>
                    </a:lnTo>
                    <a:lnTo>
                      <a:pt x="117" y="230"/>
                    </a:lnTo>
                    <a:lnTo>
                      <a:pt x="122" y="227"/>
                    </a:lnTo>
                    <a:lnTo>
                      <a:pt x="127" y="225"/>
                    </a:lnTo>
                    <a:lnTo>
                      <a:pt x="133" y="224"/>
                    </a:lnTo>
                    <a:lnTo>
                      <a:pt x="140" y="224"/>
                    </a:lnTo>
                    <a:lnTo>
                      <a:pt x="146" y="224"/>
                    </a:lnTo>
                    <a:lnTo>
                      <a:pt x="152" y="225"/>
                    </a:lnTo>
                    <a:lnTo>
                      <a:pt x="158" y="227"/>
                    </a:lnTo>
                    <a:lnTo>
                      <a:pt x="162" y="230"/>
                    </a:lnTo>
                    <a:lnTo>
                      <a:pt x="165" y="232"/>
                    </a:lnTo>
                    <a:lnTo>
                      <a:pt x="169" y="235"/>
                    </a:lnTo>
                    <a:lnTo>
                      <a:pt x="172" y="240"/>
                    </a:lnTo>
                    <a:lnTo>
                      <a:pt x="174" y="243"/>
                    </a:lnTo>
                    <a:lnTo>
                      <a:pt x="178" y="253"/>
                    </a:lnTo>
                    <a:lnTo>
                      <a:pt x="180" y="263"/>
                    </a:lnTo>
                    <a:lnTo>
                      <a:pt x="181" y="274"/>
                    </a:lnTo>
                    <a:lnTo>
                      <a:pt x="181" y="286"/>
                    </a:lnTo>
                    <a:lnTo>
                      <a:pt x="181" y="418"/>
                    </a:lnTo>
                    <a:lnTo>
                      <a:pt x="273" y="418"/>
                    </a:lnTo>
                    <a:lnTo>
                      <a:pt x="273" y="260"/>
                    </a:lnTo>
                    <a:lnTo>
                      <a:pt x="272" y="244"/>
                    </a:lnTo>
                    <a:lnTo>
                      <a:pt x="271" y="229"/>
                    </a:lnTo>
                    <a:lnTo>
                      <a:pt x="267" y="215"/>
                    </a:lnTo>
                    <a:lnTo>
                      <a:pt x="262" y="203"/>
                    </a:lnTo>
                    <a:lnTo>
                      <a:pt x="256" y="191"/>
                    </a:lnTo>
                    <a:lnTo>
                      <a:pt x="248" y="180"/>
                    </a:lnTo>
                    <a:lnTo>
                      <a:pt x="240" y="171"/>
                    </a:lnTo>
                    <a:lnTo>
                      <a:pt x="230" y="165"/>
                    </a:lnTo>
                    <a:lnTo>
                      <a:pt x="218" y="159"/>
                    </a:lnTo>
                    <a:lnTo>
                      <a:pt x="206" y="155"/>
                    </a:lnTo>
                    <a:lnTo>
                      <a:pt x="191" y="152"/>
                    </a:lnTo>
                    <a:lnTo>
                      <a:pt x="175" y="151"/>
                    </a:lnTo>
                    <a:lnTo>
                      <a:pt x="163" y="151"/>
                    </a:lnTo>
                    <a:lnTo>
                      <a:pt x="151" y="154"/>
                    </a:lnTo>
                    <a:lnTo>
                      <a:pt x="140" y="157"/>
                    </a:lnTo>
                    <a:lnTo>
                      <a:pt x="128" y="161"/>
                    </a:lnTo>
                    <a:lnTo>
                      <a:pt x="119" y="167"/>
                    </a:lnTo>
                    <a:lnTo>
                      <a:pt x="109" y="174"/>
                    </a:lnTo>
                    <a:lnTo>
                      <a:pt x="100" y="183"/>
                    </a:lnTo>
                    <a:lnTo>
                      <a:pt x="93" y="193"/>
                    </a:lnTo>
                    <a:lnTo>
                      <a:pt x="91" y="193"/>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8" name="Freeform 56"/>
              <p:cNvSpPr>
                <a:spLocks/>
              </p:cNvSpPr>
              <p:nvPr/>
            </p:nvSpPr>
            <p:spPr bwMode="auto">
              <a:xfrm>
                <a:off x="4717488" y="6524638"/>
                <a:ext cx="73025" cy="69850"/>
              </a:xfrm>
              <a:custGeom>
                <a:avLst/>
                <a:gdLst>
                  <a:gd name="T0" fmla="*/ 0 w 274"/>
                  <a:gd name="T1" fmla="*/ 0 h 268"/>
                  <a:gd name="T2" fmla="*/ 0 w 274"/>
                  <a:gd name="T3" fmla="*/ 40659 h 268"/>
                  <a:gd name="T4" fmla="*/ 0 w 274"/>
                  <a:gd name="T5" fmla="*/ 44568 h 268"/>
                  <a:gd name="T6" fmla="*/ 533 w 274"/>
                  <a:gd name="T7" fmla="*/ 48478 h 268"/>
                  <a:gd name="T8" fmla="*/ 1599 w 274"/>
                  <a:gd name="T9" fmla="*/ 51606 h 268"/>
                  <a:gd name="T10" fmla="*/ 2665 w 274"/>
                  <a:gd name="T11" fmla="*/ 54733 h 268"/>
                  <a:gd name="T12" fmla="*/ 4264 w 274"/>
                  <a:gd name="T13" fmla="*/ 57340 h 268"/>
                  <a:gd name="T14" fmla="*/ 5863 w 274"/>
                  <a:gd name="T15" fmla="*/ 59685 h 268"/>
                  <a:gd name="T16" fmla="*/ 7995 w 274"/>
                  <a:gd name="T17" fmla="*/ 62031 h 268"/>
                  <a:gd name="T18" fmla="*/ 10394 w 274"/>
                  <a:gd name="T19" fmla="*/ 63595 h 268"/>
                  <a:gd name="T20" fmla="*/ 13059 w 274"/>
                  <a:gd name="T21" fmla="*/ 65159 h 268"/>
                  <a:gd name="T22" fmla="*/ 15724 w 274"/>
                  <a:gd name="T23" fmla="*/ 66462 h 268"/>
                  <a:gd name="T24" fmla="*/ 18923 w 274"/>
                  <a:gd name="T25" fmla="*/ 67504 h 268"/>
                  <a:gd name="T26" fmla="*/ 22121 w 274"/>
                  <a:gd name="T27" fmla="*/ 68286 h 268"/>
                  <a:gd name="T28" fmla="*/ 25319 w 274"/>
                  <a:gd name="T29" fmla="*/ 68807 h 268"/>
                  <a:gd name="T30" fmla="*/ 29050 w 274"/>
                  <a:gd name="T31" fmla="*/ 69589 h 268"/>
                  <a:gd name="T32" fmla="*/ 32781 w 274"/>
                  <a:gd name="T33" fmla="*/ 69850 h 268"/>
                  <a:gd name="T34" fmla="*/ 36779 w 274"/>
                  <a:gd name="T35" fmla="*/ 69850 h 268"/>
                  <a:gd name="T36" fmla="*/ 40244 w 274"/>
                  <a:gd name="T37" fmla="*/ 69850 h 268"/>
                  <a:gd name="T38" fmla="*/ 44241 w 274"/>
                  <a:gd name="T39" fmla="*/ 69589 h 268"/>
                  <a:gd name="T40" fmla="*/ 47706 w 274"/>
                  <a:gd name="T41" fmla="*/ 68807 h 268"/>
                  <a:gd name="T42" fmla="*/ 50904 w 274"/>
                  <a:gd name="T43" fmla="*/ 68286 h 268"/>
                  <a:gd name="T44" fmla="*/ 54369 w 274"/>
                  <a:gd name="T45" fmla="*/ 67504 h 268"/>
                  <a:gd name="T46" fmla="*/ 57301 w 274"/>
                  <a:gd name="T47" fmla="*/ 66462 h 268"/>
                  <a:gd name="T48" fmla="*/ 59966 w 274"/>
                  <a:gd name="T49" fmla="*/ 65159 h 268"/>
                  <a:gd name="T50" fmla="*/ 62631 w 274"/>
                  <a:gd name="T51" fmla="*/ 63595 h 268"/>
                  <a:gd name="T52" fmla="*/ 65030 w 274"/>
                  <a:gd name="T53" fmla="*/ 62031 h 268"/>
                  <a:gd name="T54" fmla="*/ 67162 w 274"/>
                  <a:gd name="T55" fmla="*/ 59685 h 268"/>
                  <a:gd name="T56" fmla="*/ 69027 w 274"/>
                  <a:gd name="T57" fmla="*/ 57340 h 268"/>
                  <a:gd name="T58" fmla="*/ 70360 w 274"/>
                  <a:gd name="T59" fmla="*/ 54733 h 268"/>
                  <a:gd name="T60" fmla="*/ 71692 w 274"/>
                  <a:gd name="T61" fmla="*/ 51606 h 268"/>
                  <a:gd name="T62" fmla="*/ 72492 w 274"/>
                  <a:gd name="T63" fmla="*/ 48478 h 268"/>
                  <a:gd name="T64" fmla="*/ 73025 w 274"/>
                  <a:gd name="T65" fmla="*/ 44568 h 268"/>
                  <a:gd name="T66" fmla="*/ 73025 w 274"/>
                  <a:gd name="T67" fmla="*/ 40659 h 268"/>
                  <a:gd name="T68" fmla="*/ 73025 w 274"/>
                  <a:gd name="T69" fmla="*/ 0 h 268"/>
                  <a:gd name="T70" fmla="*/ 49039 w 274"/>
                  <a:gd name="T71" fmla="*/ 0 h 268"/>
                  <a:gd name="T72" fmla="*/ 49039 w 274"/>
                  <a:gd name="T73" fmla="*/ 36228 h 268"/>
                  <a:gd name="T74" fmla="*/ 48506 w 274"/>
                  <a:gd name="T75" fmla="*/ 40398 h 268"/>
                  <a:gd name="T76" fmla="*/ 47706 w 274"/>
                  <a:gd name="T77" fmla="*/ 43787 h 268"/>
                  <a:gd name="T78" fmla="*/ 47173 w 274"/>
                  <a:gd name="T79" fmla="*/ 45350 h 268"/>
                  <a:gd name="T80" fmla="*/ 46640 w 274"/>
                  <a:gd name="T81" fmla="*/ 46654 h 268"/>
                  <a:gd name="T82" fmla="*/ 45307 w 274"/>
                  <a:gd name="T83" fmla="*/ 47957 h 268"/>
                  <a:gd name="T84" fmla="*/ 44241 w 274"/>
                  <a:gd name="T85" fmla="*/ 48739 h 268"/>
                  <a:gd name="T86" fmla="*/ 42642 w 274"/>
                  <a:gd name="T87" fmla="*/ 49521 h 268"/>
                  <a:gd name="T88" fmla="*/ 40777 w 274"/>
                  <a:gd name="T89" fmla="*/ 50302 h 268"/>
                  <a:gd name="T90" fmla="*/ 38911 w 274"/>
                  <a:gd name="T91" fmla="*/ 50563 h 268"/>
                  <a:gd name="T92" fmla="*/ 36779 w 274"/>
                  <a:gd name="T93" fmla="*/ 50824 h 268"/>
                  <a:gd name="T94" fmla="*/ 34380 w 274"/>
                  <a:gd name="T95" fmla="*/ 50563 h 268"/>
                  <a:gd name="T96" fmla="*/ 32248 w 274"/>
                  <a:gd name="T97" fmla="*/ 50302 h 268"/>
                  <a:gd name="T98" fmla="*/ 30383 w 274"/>
                  <a:gd name="T99" fmla="*/ 49521 h 268"/>
                  <a:gd name="T100" fmla="*/ 29050 w 274"/>
                  <a:gd name="T101" fmla="*/ 48739 h 268"/>
                  <a:gd name="T102" fmla="*/ 27718 w 274"/>
                  <a:gd name="T103" fmla="*/ 47957 h 268"/>
                  <a:gd name="T104" fmla="*/ 26651 w 274"/>
                  <a:gd name="T105" fmla="*/ 46654 h 268"/>
                  <a:gd name="T106" fmla="*/ 25852 w 274"/>
                  <a:gd name="T107" fmla="*/ 45350 h 268"/>
                  <a:gd name="T108" fmla="*/ 25319 w 274"/>
                  <a:gd name="T109" fmla="*/ 43787 h 268"/>
                  <a:gd name="T110" fmla="*/ 24786 w 274"/>
                  <a:gd name="T111" fmla="*/ 41962 h 268"/>
                  <a:gd name="T112" fmla="*/ 24519 w 274"/>
                  <a:gd name="T113" fmla="*/ 40398 h 268"/>
                  <a:gd name="T114" fmla="*/ 24519 w 274"/>
                  <a:gd name="T115" fmla="*/ 38313 h 268"/>
                  <a:gd name="T116" fmla="*/ 24519 w 274"/>
                  <a:gd name="T117" fmla="*/ 36228 h 268"/>
                  <a:gd name="T118" fmla="*/ 24519 w 274"/>
                  <a:gd name="T119" fmla="*/ 0 h 268"/>
                  <a:gd name="T120" fmla="*/ 0 w 274"/>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68">
                    <a:moveTo>
                      <a:pt x="0" y="0"/>
                    </a:moveTo>
                    <a:lnTo>
                      <a:pt x="0" y="156"/>
                    </a:lnTo>
                    <a:lnTo>
                      <a:pt x="0" y="171"/>
                    </a:lnTo>
                    <a:lnTo>
                      <a:pt x="2" y="186"/>
                    </a:lnTo>
                    <a:lnTo>
                      <a:pt x="6" y="198"/>
                    </a:lnTo>
                    <a:lnTo>
                      <a:pt x="10" y="210"/>
                    </a:lnTo>
                    <a:lnTo>
                      <a:pt x="16" y="220"/>
                    </a:lnTo>
                    <a:lnTo>
                      <a:pt x="22" y="229"/>
                    </a:lnTo>
                    <a:lnTo>
                      <a:pt x="30" y="238"/>
                    </a:lnTo>
                    <a:lnTo>
                      <a:pt x="39" y="244"/>
                    </a:lnTo>
                    <a:lnTo>
                      <a:pt x="49" y="250"/>
                    </a:lnTo>
                    <a:lnTo>
                      <a:pt x="59" y="255"/>
                    </a:lnTo>
                    <a:lnTo>
                      <a:pt x="71" y="259"/>
                    </a:lnTo>
                    <a:lnTo>
                      <a:pt x="83" y="262"/>
                    </a:lnTo>
                    <a:lnTo>
                      <a:pt x="95" y="264"/>
                    </a:lnTo>
                    <a:lnTo>
                      <a:pt x="109" y="267"/>
                    </a:lnTo>
                    <a:lnTo>
                      <a:pt x="123" y="268"/>
                    </a:lnTo>
                    <a:lnTo>
                      <a:pt x="138" y="268"/>
                    </a:lnTo>
                    <a:lnTo>
                      <a:pt x="151" y="268"/>
                    </a:lnTo>
                    <a:lnTo>
                      <a:pt x="166" y="267"/>
                    </a:lnTo>
                    <a:lnTo>
                      <a:pt x="179" y="264"/>
                    </a:lnTo>
                    <a:lnTo>
                      <a:pt x="191" y="262"/>
                    </a:lnTo>
                    <a:lnTo>
                      <a:pt x="204" y="259"/>
                    </a:lnTo>
                    <a:lnTo>
                      <a:pt x="215" y="255"/>
                    </a:lnTo>
                    <a:lnTo>
                      <a:pt x="225" y="250"/>
                    </a:lnTo>
                    <a:lnTo>
                      <a:pt x="235" y="244"/>
                    </a:lnTo>
                    <a:lnTo>
                      <a:pt x="244" y="238"/>
                    </a:lnTo>
                    <a:lnTo>
                      <a:pt x="252" y="229"/>
                    </a:lnTo>
                    <a:lnTo>
                      <a:pt x="259" y="220"/>
                    </a:lnTo>
                    <a:lnTo>
                      <a:pt x="264" y="210"/>
                    </a:lnTo>
                    <a:lnTo>
                      <a:pt x="269" y="198"/>
                    </a:lnTo>
                    <a:lnTo>
                      <a:pt x="272" y="186"/>
                    </a:lnTo>
                    <a:lnTo>
                      <a:pt x="274" y="171"/>
                    </a:lnTo>
                    <a:lnTo>
                      <a:pt x="274" y="156"/>
                    </a:lnTo>
                    <a:lnTo>
                      <a:pt x="274" y="0"/>
                    </a:lnTo>
                    <a:lnTo>
                      <a:pt x="184" y="0"/>
                    </a:lnTo>
                    <a:lnTo>
                      <a:pt x="184" y="139"/>
                    </a:lnTo>
                    <a:lnTo>
                      <a:pt x="182" y="155"/>
                    </a:lnTo>
                    <a:lnTo>
                      <a:pt x="179" y="168"/>
                    </a:lnTo>
                    <a:lnTo>
                      <a:pt x="177" y="174"/>
                    </a:lnTo>
                    <a:lnTo>
                      <a:pt x="175" y="179"/>
                    </a:lnTo>
                    <a:lnTo>
                      <a:pt x="170" y="184"/>
                    </a:lnTo>
                    <a:lnTo>
                      <a:pt x="166" y="187"/>
                    </a:lnTo>
                    <a:lnTo>
                      <a:pt x="160" y="190"/>
                    </a:lnTo>
                    <a:lnTo>
                      <a:pt x="153" y="193"/>
                    </a:lnTo>
                    <a:lnTo>
                      <a:pt x="146" y="194"/>
                    </a:lnTo>
                    <a:lnTo>
                      <a:pt x="138" y="195"/>
                    </a:lnTo>
                    <a:lnTo>
                      <a:pt x="129" y="194"/>
                    </a:lnTo>
                    <a:lnTo>
                      <a:pt x="121" y="193"/>
                    </a:lnTo>
                    <a:lnTo>
                      <a:pt x="114" y="190"/>
                    </a:lnTo>
                    <a:lnTo>
                      <a:pt x="109" y="187"/>
                    </a:lnTo>
                    <a:lnTo>
                      <a:pt x="104" y="184"/>
                    </a:lnTo>
                    <a:lnTo>
                      <a:pt x="100" y="179"/>
                    </a:lnTo>
                    <a:lnTo>
                      <a:pt x="97" y="174"/>
                    </a:lnTo>
                    <a:lnTo>
                      <a:pt x="95" y="168"/>
                    </a:lnTo>
                    <a:lnTo>
                      <a:pt x="93" y="161"/>
                    </a:lnTo>
                    <a:lnTo>
                      <a:pt x="92" y="155"/>
                    </a:lnTo>
                    <a:lnTo>
                      <a:pt x="92"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9" name="Rectangle 57"/>
              <p:cNvSpPr>
                <a:spLocks noChangeArrowheads="1"/>
              </p:cNvSpPr>
              <p:nvPr/>
            </p:nvSpPr>
            <p:spPr bwMode="auto">
              <a:xfrm>
                <a:off x="480480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0" name="Freeform 58"/>
              <p:cNvSpPr>
                <a:spLocks noEditPoints="1"/>
              </p:cNvSpPr>
              <p:nvPr/>
            </p:nvSpPr>
            <p:spPr bwMode="auto">
              <a:xfrm>
                <a:off x="4844488" y="6481775"/>
                <a:ext cx="79375" cy="112713"/>
              </a:xfrm>
              <a:custGeom>
                <a:avLst/>
                <a:gdLst>
                  <a:gd name="T0" fmla="*/ 24261 w 301"/>
                  <a:gd name="T1" fmla="*/ 110337 h 427"/>
                  <a:gd name="T2" fmla="*/ 24525 w 301"/>
                  <a:gd name="T3" fmla="*/ 102946 h 427"/>
                  <a:gd name="T4" fmla="*/ 26898 w 301"/>
                  <a:gd name="T5" fmla="*/ 105850 h 427"/>
                  <a:gd name="T6" fmla="*/ 30326 w 301"/>
                  <a:gd name="T7" fmla="*/ 108226 h 427"/>
                  <a:gd name="T8" fmla="*/ 33490 w 301"/>
                  <a:gd name="T9" fmla="*/ 110337 h 427"/>
                  <a:gd name="T10" fmla="*/ 37182 w 301"/>
                  <a:gd name="T11" fmla="*/ 111393 h 427"/>
                  <a:gd name="T12" fmla="*/ 45357 w 301"/>
                  <a:gd name="T13" fmla="*/ 112713 h 427"/>
                  <a:gd name="T14" fmla="*/ 52213 w 301"/>
                  <a:gd name="T15" fmla="*/ 111657 h 427"/>
                  <a:gd name="T16" fmla="*/ 59070 w 301"/>
                  <a:gd name="T17" fmla="*/ 109809 h 427"/>
                  <a:gd name="T18" fmla="*/ 65135 w 301"/>
                  <a:gd name="T19" fmla="*/ 106114 h 427"/>
                  <a:gd name="T20" fmla="*/ 70145 w 301"/>
                  <a:gd name="T21" fmla="*/ 101626 h 427"/>
                  <a:gd name="T22" fmla="*/ 74101 w 301"/>
                  <a:gd name="T23" fmla="*/ 96347 h 427"/>
                  <a:gd name="T24" fmla="*/ 77002 w 301"/>
                  <a:gd name="T25" fmla="*/ 90276 h 427"/>
                  <a:gd name="T26" fmla="*/ 78848 w 301"/>
                  <a:gd name="T27" fmla="*/ 83413 h 427"/>
                  <a:gd name="T28" fmla="*/ 79375 w 301"/>
                  <a:gd name="T29" fmla="*/ 76286 h 427"/>
                  <a:gd name="T30" fmla="*/ 78848 w 301"/>
                  <a:gd name="T31" fmla="*/ 68895 h 427"/>
                  <a:gd name="T32" fmla="*/ 77002 w 301"/>
                  <a:gd name="T33" fmla="*/ 62032 h 427"/>
                  <a:gd name="T34" fmla="*/ 74101 w 301"/>
                  <a:gd name="T35" fmla="*/ 56225 h 427"/>
                  <a:gd name="T36" fmla="*/ 70145 w 301"/>
                  <a:gd name="T37" fmla="*/ 50681 h 427"/>
                  <a:gd name="T38" fmla="*/ 65135 w 301"/>
                  <a:gd name="T39" fmla="*/ 46194 h 427"/>
                  <a:gd name="T40" fmla="*/ 59333 w 301"/>
                  <a:gd name="T41" fmla="*/ 43026 h 427"/>
                  <a:gd name="T42" fmla="*/ 52741 w 301"/>
                  <a:gd name="T43" fmla="*/ 40651 h 427"/>
                  <a:gd name="T44" fmla="*/ 45621 w 301"/>
                  <a:gd name="T45" fmla="*/ 39859 h 427"/>
                  <a:gd name="T46" fmla="*/ 37446 w 301"/>
                  <a:gd name="T47" fmla="*/ 40915 h 427"/>
                  <a:gd name="T48" fmla="*/ 30326 w 301"/>
                  <a:gd name="T49" fmla="*/ 43818 h 427"/>
                  <a:gd name="T50" fmla="*/ 27162 w 301"/>
                  <a:gd name="T51" fmla="*/ 46194 h 427"/>
                  <a:gd name="T52" fmla="*/ 24261 w 301"/>
                  <a:gd name="T53" fmla="*/ 48834 h 427"/>
                  <a:gd name="T54" fmla="*/ 0 w 301"/>
                  <a:gd name="T55" fmla="*/ 0 h 427"/>
                  <a:gd name="T56" fmla="*/ 39028 w 301"/>
                  <a:gd name="T57" fmla="*/ 60976 h 427"/>
                  <a:gd name="T58" fmla="*/ 43511 w 301"/>
                  <a:gd name="T59" fmla="*/ 61504 h 427"/>
                  <a:gd name="T60" fmla="*/ 47203 w 301"/>
                  <a:gd name="T61" fmla="*/ 63088 h 427"/>
                  <a:gd name="T62" fmla="*/ 50631 w 301"/>
                  <a:gd name="T63" fmla="*/ 65463 h 427"/>
                  <a:gd name="T64" fmla="*/ 52741 w 301"/>
                  <a:gd name="T65" fmla="*/ 68631 h 427"/>
                  <a:gd name="T66" fmla="*/ 54059 w 301"/>
                  <a:gd name="T67" fmla="*/ 72062 h 427"/>
                  <a:gd name="T68" fmla="*/ 54587 w 301"/>
                  <a:gd name="T69" fmla="*/ 76286 h 427"/>
                  <a:gd name="T70" fmla="*/ 54059 w 301"/>
                  <a:gd name="T71" fmla="*/ 80509 h 427"/>
                  <a:gd name="T72" fmla="*/ 52741 w 301"/>
                  <a:gd name="T73" fmla="*/ 83941 h 427"/>
                  <a:gd name="T74" fmla="*/ 50631 w 301"/>
                  <a:gd name="T75" fmla="*/ 87108 h 427"/>
                  <a:gd name="T76" fmla="*/ 47203 w 301"/>
                  <a:gd name="T77" fmla="*/ 89484 h 427"/>
                  <a:gd name="T78" fmla="*/ 43511 w 301"/>
                  <a:gd name="T79" fmla="*/ 91068 h 427"/>
                  <a:gd name="T80" fmla="*/ 39028 w 301"/>
                  <a:gd name="T81" fmla="*/ 91596 h 427"/>
                  <a:gd name="T82" fmla="*/ 34282 w 301"/>
                  <a:gd name="T83" fmla="*/ 91068 h 427"/>
                  <a:gd name="T84" fmla="*/ 30590 w 301"/>
                  <a:gd name="T85" fmla="*/ 89484 h 427"/>
                  <a:gd name="T86" fmla="*/ 27425 w 301"/>
                  <a:gd name="T87" fmla="*/ 87108 h 427"/>
                  <a:gd name="T88" fmla="*/ 25052 w 301"/>
                  <a:gd name="T89" fmla="*/ 83941 h 427"/>
                  <a:gd name="T90" fmla="*/ 23997 w 301"/>
                  <a:gd name="T91" fmla="*/ 80509 h 427"/>
                  <a:gd name="T92" fmla="*/ 23470 w 301"/>
                  <a:gd name="T93" fmla="*/ 76286 h 427"/>
                  <a:gd name="T94" fmla="*/ 23997 w 301"/>
                  <a:gd name="T95" fmla="*/ 72062 h 427"/>
                  <a:gd name="T96" fmla="*/ 25052 w 301"/>
                  <a:gd name="T97" fmla="*/ 68631 h 427"/>
                  <a:gd name="T98" fmla="*/ 27425 w 301"/>
                  <a:gd name="T99" fmla="*/ 65463 h 427"/>
                  <a:gd name="T100" fmla="*/ 30590 w 301"/>
                  <a:gd name="T101" fmla="*/ 63088 h 427"/>
                  <a:gd name="T102" fmla="*/ 34282 w 301"/>
                  <a:gd name="T103" fmla="*/ 61504 h 427"/>
                  <a:gd name="T104" fmla="*/ 39028 w 301"/>
                  <a:gd name="T105" fmla="*/ 60976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1" h="427">
                    <a:moveTo>
                      <a:pt x="0" y="418"/>
                    </a:moveTo>
                    <a:lnTo>
                      <a:pt x="92" y="418"/>
                    </a:lnTo>
                    <a:lnTo>
                      <a:pt x="92" y="390"/>
                    </a:lnTo>
                    <a:lnTo>
                      <a:pt x="93" y="390"/>
                    </a:lnTo>
                    <a:lnTo>
                      <a:pt x="98" y="395"/>
                    </a:lnTo>
                    <a:lnTo>
                      <a:pt x="102" y="401"/>
                    </a:lnTo>
                    <a:lnTo>
                      <a:pt x="108" y="405"/>
                    </a:lnTo>
                    <a:lnTo>
                      <a:pt x="115" y="410"/>
                    </a:lnTo>
                    <a:lnTo>
                      <a:pt x="120" y="414"/>
                    </a:lnTo>
                    <a:lnTo>
                      <a:pt x="127" y="418"/>
                    </a:lnTo>
                    <a:lnTo>
                      <a:pt x="134" y="420"/>
                    </a:lnTo>
                    <a:lnTo>
                      <a:pt x="141" y="422"/>
                    </a:lnTo>
                    <a:lnTo>
                      <a:pt x="156" y="426"/>
                    </a:lnTo>
                    <a:lnTo>
                      <a:pt x="172" y="427"/>
                    </a:lnTo>
                    <a:lnTo>
                      <a:pt x="185" y="426"/>
                    </a:lnTo>
                    <a:lnTo>
                      <a:pt x="198" y="423"/>
                    </a:lnTo>
                    <a:lnTo>
                      <a:pt x="212" y="420"/>
                    </a:lnTo>
                    <a:lnTo>
                      <a:pt x="224" y="416"/>
                    </a:lnTo>
                    <a:lnTo>
                      <a:pt x="235" y="410"/>
                    </a:lnTo>
                    <a:lnTo>
                      <a:pt x="247" y="402"/>
                    </a:lnTo>
                    <a:lnTo>
                      <a:pt x="257" y="394"/>
                    </a:lnTo>
                    <a:lnTo>
                      <a:pt x="266" y="385"/>
                    </a:lnTo>
                    <a:lnTo>
                      <a:pt x="273" y="375"/>
                    </a:lnTo>
                    <a:lnTo>
                      <a:pt x="281" y="365"/>
                    </a:lnTo>
                    <a:lnTo>
                      <a:pt x="287" y="354"/>
                    </a:lnTo>
                    <a:lnTo>
                      <a:pt x="292" y="342"/>
                    </a:lnTo>
                    <a:lnTo>
                      <a:pt x="296" y="329"/>
                    </a:lnTo>
                    <a:lnTo>
                      <a:pt x="299" y="316"/>
                    </a:lnTo>
                    <a:lnTo>
                      <a:pt x="301" y="302"/>
                    </a:lnTo>
                    <a:lnTo>
                      <a:pt x="301" y="289"/>
                    </a:lnTo>
                    <a:lnTo>
                      <a:pt x="301" y="274"/>
                    </a:lnTo>
                    <a:lnTo>
                      <a:pt x="299" y="261"/>
                    </a:lnTo>
                    <a:lnTo>
                      <a:pt x="296" y="249"/>
                    </a:lnTo>
                    <a:lnTo>
                      <a:pt x="292" y="235"/>
                    </a:lnTo>
                    <a:lnTo>
                      <a:pt x="287" y="224"/>
                    </a:lnTo>
                    <a:lnTo>
                      <a:pt x="281" y="213"/>
                    </a:lnTo>
                    <a:lnTo>
                      <a:pt x="273" y="202"/>
                    </a:lnTo>
                    <a:lnTo>
                      <a:pt x="266" y="192"/>
                    </a:lnTo>
                    <a:lnTo>
                      <a:pt x="257" y="183"/>
                    </a:lnTo>
                    <a:lnTo>
                      <a:pt x="247" y="175"/>
                    </a:lnTo>
                    <a:lnTo>
                      <a:pt x="236" y="168"/>
                    </a:lnTo>
                    <a:lnTo>
                      <a:pt x="225" y="163"/>
                    </a:lnTo>
                    <a:lnTo>
                      <a:pt x="213" y="157"/>
                    </a:lnTo>
                    <a:lnTo>
                      <a:pt x="200" y="154"/>
                    </a:lnTo>
                    <a:lnTo>
                      <a:pt x="186" y="151"/>
                    </a:lnTo>
                    <a:lnTo>
                      <a:pt x="173" y="151"/>
                    </a:lnTo>
                    <a:lnTo>
                      <a:pt x="157" y="152"/>
                    </a:lnTo>
                    <a:lnTo>
                      <a:pt x="142" y="155"/>
                    </a:lnTo>
                    <a:lnTo>
                      <a:pt x="128" y="159"/>
                    </a:lnTo>
                    <a:lnTo>
                      <a:pt x="115" y="166"/>
                    </a:lnTo>
                    <a:lnTo>
                      <a:pt x="109" y="170"/>
                    </a:lnTo>
                    <a:lnTo>
                      <a:pt x="103" y="175"/>
                    </a:lnTo>
                    <a:lnTo>
                      <a:pt x="98" y="179"/>
                    </a:lnTo>
                    <a:lnTo>
                      <a:pt x="92" y="185"/>
                    </a:lnTo>
                    <a:lnTo>
                      <a:pt x="92" y="0"/>
                    </a:lnTo>
                    <a:lnTo>
                      <a:pt x="0" y="0"/>
                    </a:lnTo>
                    <a:lnTo>
                      <a:pt x="0" y="418"/>
                    </a:lnTo>
                    <a:close/>
                    <a:moveTo>
                      <a:pt x="148" y="231"/>
                    </a:moveTo>
                    <a:lnTo>
                      <a:pt x="157" y="231"/>
                    </a:lnTo>
                    <a:lnTo>
                      <a:pt x="165" y="233"/>
                    </a:lnTo>
                    <a:lnTo>
                      <a:pt x="173" y="235"/>
                    </a:lnTo>
                    <a:lnTo>
                      <a:pt x="179" y="239"/>
                    </a:lnTo>
                    <a:lnTo>
                      <a:pt x="186" y="243"/>
                    </a:lnTo>
                    <a:lnTo>
                      <a:pt x="192" y="248"/>
                    </a:lnTo>
                    <a:lnTo>
                      <a:pt x="196" y="253"/>
                    </a:lnTo>
                    <a:lnTo>
                      <a:pt x="200" y="260"/>
                    </a:lnTo>
                    <a:lnTo>
                      <a:pt x="203" y="267"/>
                    </a:lnTo>
                    <a:lnTo>
                      <a:pt x="205" y="273"/>
                    </a:lnTo>
                    <a:lnTo>
                      <a:pt x="206" y="281"/>
                    </a:lnTo>
                    <a:lnTo>
                      <a:pt x="207" y="289"/>
                    </a:lnTo>
                    <a:lnTo>
                      <a:pt x="206" y="297"/>
                    </a:lnTo>
                    <a:lnTo>
                      <a:pt x="205" y="305"/>
                    </a:lnTo>
                    <a:lnTo>
                      <a:pt x="203" y="311"/>
                    </a:lnTo>
                    <a:lnTo>
                      <a:pt x="200" y="318"/>
                    </a:lnTo>
                    <a:lnTo>
                      <a:pt x="196" y="325"/>
                    </a:lnTo>
                    <a:lnTo>
                      <a:pt x="192" y="330"/>
                    </a:lnTo>
                    <a:lnTo>
                      <a:pt x="186" y="335"/>
                    </a:lnTo>
                    <a:lnTo>
                      <a:pt x="179" y="339"/>
                    </a:lnTo>
                    <a:lnTo>
                      <a:pt x="173" y="343"/>
                    </a:lnTo>
                    <a:lnTo>
                      <a:pt x="165" y="345"/>
                    </a:lnTo>
                    <a:lnTo>
                      <a:pt x="157" y="346"/>
                    </a:lnTo>
                    <a:lnTo>
                      <a:pt x="148" y="347"/>
                    </a:lnTo>
                    <a:lnTo>
                      <a:pt x="139" y="346"/>
                    </a:lnTo>
                    <a:lnTo>
                      <a:pt x="130" y="345"/>
                    </a:lnTo>
                    <a:lnTo>
                      <a:pt x="123" y="343"/>
                    </a:lnTo>
                    <a:lnTo>
                      <a:pt x="116" y="339"/>
                    </a:lnTo>
                    <a:lnTo>
                      <a:pt x="110" y="335"/>
                    </a:lnTo>
                    <a:lnTo>
                      <a:pt x="104" y="330"/>
                    </a:lnTo>
                    <a:lnTo>
                      <a:pt x="100" y="325"/>
                    </a:lnTo>
                    <a:lnTo>
                      <a:pt x="95" y="318"/>
                    </a:lnTo>
                    <a:lnTo>
                      <a:pt x="93" y="311"/>
                    </a:lnTo>
                    <a:lnTo>
                      <a:pt x="91" y="305"/>
                    </a:lnTo>
                    <a:lnTo>
                      <a:pt x="90" y="297"/>
                    </a:lnTo>
                    <a:lnTo>
                      <a:pt x="89" y="289"/>
                    </a:lnTo>
                    <a:lnTo>
                      <a:pt x="90" y="281"/>
                    </a:lnTo>
                    <a:lnTo>
                      <a:pt x="91" y="273"/>
                    </a:lnTo>
                    <a:lnTo>
                      <a:pt x="93" y="267"/>
                    </a:lnTo>
                    <a:lnTo>
                      <a:pt x="95" y="260"/>
                    </a:lnTo>
                    <a:lnTo>
                      <a:pt x="100" y="253"/>
                    </a:lnTo>
                    <a:lnTo>
                      <a:pt x="104" y="248"/>
                    </a:lnTo>
                    <a:lnTo>
                      <a:pt x="110" y="243"/>
                    </a:lnTo>
                    <a:lnTo>
                      <a:pt x="116" y="239"/>
                    </a:lnTo>
                    <a:lnTo>
                      <a:pt x="123" y="235"/>
                    </a:lnTo>
                    <a:lnTo>
                      <a:pt x="130" y="233"/>
                    </a:lnTo>
                    <a:lnTo>
                      <a:pt x="139" y="231"/>
                    </a:lnTo>
                    <a:lnTo>
                      <a:pt x="14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1" name="Freeform 59"/>
              <p:cNvSpPr>
                <a:spLocks noEditPoints="1"/>
              </p:cNvSpPr>
              <p:nvPr/>
            </p:nvSpPr>
            <p:spPr bwMode="auto">
              <a:xfrm>
                <a:off x="4934975" y="6484950"/>
                <a:ext cx="26988" cy="107950"/>
              </a:xfrm>
              <a:custGeom>
                <a:avLst/>
                <a:gdLst>
                  <a:gd name="T0" fmla="*/ 25416 w 103"/>
                  <a:gd name="T1" fmla="*/ 39590 h 409"/>
                  <a:gd name="T2" fmla="*/ 1310 w 103"/>
                  <a:gd name="T3" fmla="*/ 39590 h 409"/>
                  <a:gd name="T4" fmla="*/ 1310 w 103"/>
                  <a:gd name="T5" fmla="*/ 107950 h 409"/>
                  <a:gd name="T6" fmla="*/ 25416 w 103"/>
                  <a:gd name="T7" fmla="*/ 107950 h 409"/>
                  <a:gd name="T8" fmla="*/ 25416 w 103"/>
                  <a:gd name="T9" fmla="*/ 39590 h 409"/>
                  <a:gd name="T10" fmla="*/ 13363 w 103"/>
                  <a:gd name="T11" fmla="*/ 0 h 409"/>
                  <a:gd name="T12" fmla="*/ 11529 w 103"/>
                  <a:gd name="T13" fmla="*/ 0 h 409"/>
                  <a:gd name="T14" fmla="*/ 9957 w 103"/>
                  <a:gd name="T15" fmla="*/ 264 h 409"/>
                  <a:gd name="T16" fmla="*/ 8123 w 103"/>
                  <a:gd name="T17" fmla="*/ 1056 h 409"/>
                  <a:gd name="T18" fmla="*/ 6550 w 103"/>
                  <a:gd name="T19" fmla="*/ 1848 h 409"/>
                  <a:gd name="T20" fmla="*/ 5240 w 103"/>
                  <a:gd name="T21" fmla="*/ 2639 h 409"/>
                  <a:gd name="T22" fmla="*/ 3668 w 103"/>
                  <a:gd name="T23" fmla="*/ 3959 h 409"/>
                  <a:gd name="T24" fmla="*/ 2620 w 103"/>
                  <a:gd name="T25" fmla="*/ 5279 h 409"/>
                  <a:gd name="T26" fmla="*/ 1572 w 103"/>
                  <a:gd name="T27" fmla="*/ 6862 h 409"/>
                  <a:gd name="T28" fmla="*/ 786 w 103"/>
                  <a:gd name="T29" fmla="*/ 8182 h 409"/>
                  <a:gd name="T30" fmla="*/ 262 w 103"/>
                  <a:gd name="T31" fmla="*/ 10030 h 409"/>
                  <a:gd name="T32" fmla="*/ 0 w 103"/>
                  <a:gd name="T33" fmla="*/ 11613 h 409"/>
                  <a:gd name="T34" fmla="*/ 0 w 103"/>
                  <a:gd name="T35" fmla="*/ 13725 h 409"/>
                  <a:gd name="T36" fmla="*/ 0 w 103"/>
                  <a:gd name="T37" fmla="*/ 15308 h 409"/>
                  <a:gd name="T38" fmla="*/ 262 w 103"/>
                  <a:gd name="T39" fmla="*/ 17156 h 409"/>
                  <a:gd name="T40" fmla="*/ 786 w 103"/>
                  <a:gd name="T41" fmla="*/ 18739 h 409"/>
                  <a:gd name="T42" fmla="*/ 1572 w 103"/>
                  <a:gd name="T43" fmla="*/ 20323 h 409"/>
                  <a:gd name="T44" fmla="*/ 2620 w 103"/>
                  <a:gd name="T45" fmla="*/ 21907 h 409"/>
                  <a:gd name="T46" fmla="*/ 3668 w 103"/>
                  <a:gd name="T47" fmla="*/ 22962 h 409"/>
                  <a:gd name="T48" fmla="*/ 5240 w 103"/>
                  <a:gd name="T49" fmla="*/ 24282 h 409"/>
                  <a:gd name="T50" fmla="*/ 6550 w 103"/>
                  <a:gd name="T51" fmla="*/ 25074 h 409"/>
                  <a:gd name="T52" fmla="*/ 8123 w 103"/>
                  <a:gd name="T53" fmla="*/ 26130 h 409"/>
                  <a:gd name="T54" fmla="*/ 9957 w 103"/>
                  <a:gd name="T55" fmla="*/ 26658 h 409"/>
                  <a:gd name="T56" fmla="*/ 11529 w 103"/>
                  <a:gd name="T57" fmla="*/ 26922 h 409"/>
                  <a:gd name="T58" fmla="*/ 13363 w 103"/>
                  <a:gd name="T59" fmla="*/ 27185 h 409"/>
                  <a:gd name="T60" fmla="*/ 15197 w 103"/>
                  <a:gd name="T61" fmla="*/ 26922 h 409"/>
                  <a:gd name="T62" fmla="*/ 17031 w 103"/>
                  <a:gd name="T63" fmla="*/ 26658 h 409"/>
                  <a:gd name="T64" fmla="*/ 18603 w 103"/>
                  <a:gd name="T65" fmla="*/ 26130 h 409"/>
                  <a:gd name="T66" fmla="*/ 20175 w 103"/>
                  <a:gd name="T67" fmla="*/ 25074 h 409"/>
                  <a:gd name="T68" fmla="*/ 21486 w 103"/>
                  <a:gd name="T69" fmla="*/ 24282 h 409"/>
                  <a:gd name="T70" fmla="*/ 22796 w 103"/>
                  <a:gd name="T71" fmla="*/ 22962 h 409"/>
                  <a:gd name="T72" fmla="*/ 23844 w 103"/>
                  <a:gd name="T73" fmla="*/ 21907 h 409"/>
                  <a:gd name="T74" fmla="*/ 24892 w 103"/>
                  <a:gd name="T75" fmla="*/ 20323 h 409"/>
                  <a:gd name="T76" fmla="*/ 25678 w 103"/>
                  <a:gd name="T77" fmla="*/ 18739 h 409"/>
                  <a:gd name="T78" fmla="*/ 26202 w 103"/>
                  <a:gd name="T79" fmla="*/ 17156 h 409"/>
                  <a:gd name="T80" fmla="*/ 26464 w 103"/>
                  <a:gd name="T81" fmla="*/ 15308 h 409"/>
                  <a:gd name="T82" fmla="*/ 26988 w 103"/>
                  <a:gd name="T83" fmla="*/ 13725 h 409"/>
                  <a:gd name="T84" fmla="*/ 26464 w 103"/>
                  <a:gd name="T85" fmla="*/ 11613 h 409"/>
                  <a:gd name="T86" fmla="*/ 26202 w 103"/>
                  <a:gd name="T87" fmla="*/ 10030 h 409"/>
                  <a:gd name="T88" fmla="*/ 25678 w 103"/>
                  <a:gd name="T89" fmla="*/ 8182 h 409"/>
                  <a:gd name="T90" fmla="*/ 24892 w 103"/>
                  <a:gd name="T91" fmla="*/ 6862 h 409"/>
                  <a:gd name="T92" fmla="*/ 23844 w 103"/>
                  <a:gd name="T93" fmla="*/ 5279 h 409"/>
                  <a:gd name="T94" fmla="*/ 22796 w 103"/>
                  <a:gd name="T95" fmla="*/ 3959 h 409"/>
                  <a:gd name="T96" fmla="*/ 21486 w 103"/>
                  <a:gd name="T97" fmla="*/ 2639 h 409"/>
                  <a:gd name="T98" fmla="*/ 20175 w 103"/>
                  <a:gd name="T99" fmla="*/ 1848 h 409"/>
                  <a:gd name="T100" fmla="*/ 18603 w 103"/>
                  <a:gd name="T101" fmla="*/ 1056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5" y="150"/>
                    </a:lnTo>
                    <a:lnTo>
                      <a:pt x="5" y="409"/>
                    </a:lnTo>
                    <a:lnTo>
                      <a:pt x="97" y="409"/>
                    </a:lnTo>
                    <a:lnTo>
                      <a:pt x="97" y="150"/>
                    </a:lnTo>
                    <a:close/>
                    <a:moveTo>
                      <a:pt x="51" y="0"/>
                    </a:moveTo>
                    <a:lnTo>
                      <a:pt x="44" y="0"/>
                    </a:lnTo>
                    <a:lnTo>
                      <a:pt x="38" y="1"/>
                    </a:lnTo>
                    <a:lnTo>
                      <a:pt x="31" y="4"/>
                    </a:lnTo>
                    <a:lnTo>
                      <a:pt x="25" y="7"/>
                    </a:lnTo>
                    <a:lnTo>
                      <a:pt x="20" y="10"/>
                    </a:lnTo>
                    <a:lnTo>
                      <a:pt x="14" y="15"/>
                    </a:lnTo>
                    <a:lnTo>
                      <a:pt x="10" y="20"/>
                    </a:lnTo>
                    <a:lnTo>
                      <a:pt x="6" y="26"/>
                    </a:lnTo>
                    <a:lnTo>
                      <a:pt x="3" y="31"/>
                    </a:lnTo>
                    <a:lnTo>
                      <a:pt x="1" y="38"/>
                    </a:lnTo>
                    <a:lnTo>
                      <a:pt x="0" y="44"/>
                    </a:lnTo>
                    <a:lnTo>
                      <a:pt x="0" y="52"/>
                    </a:lnTo>
                    <a:lnTo>
                      <a:pt x="0" y="58"/>
                    </a:lnTo>
                    <a:lnTo>
                      <a:pt x="1" y="65"/>
                    </a:lnTo>
                    <a:lnTo>
                      <a:pt x="3" y="71"/>
                    </a:lnTo>
                    <a:lnTo>
                      <a:pt x="6" y="77"/>
                    </a:lnTo>
                    <a:lnTo>
                      <a:pt x="10" y="83"/>
                    </a:lnTo>
                    <a:lnTo>
                      <a:pt x="14" y="87"/>
                    </a:lnTo>
                    <a:lnTo>
                      <a:pt x="20" y="92"/>
                    </a:lnTo>
                    <a:lnTo>
                      <a:pt x="25" y="95"/>
                    </a:lnTo>
                    <a:lnTo>
                      <a:pt x="31" y="99"/>
                    </a:lnTo>
                    <a:lnTo>
                      <a:pt x="38" y="101"/>
                    </a:lnTo>
                    <a:lnTo>
                      <a:pt x="44" y="102"/>
                    </a:lnTo>
                    <a:lnTo>
                      <a:pt x="51" y="103"/>
                    </a:lnTo>
                    <a:lnTo>
                      <a:pt x="58" y="102"/>
                    </a:lnTo>
                    <a:lnTo>
                      <a:pt x="65" y="101"/>
                    </a:lnTo>
                    <a:lnTo>
                      <a:pt x="71" y="99"/>
                    </a:lnTo>
                    <a:lnTo>
                      <a:pt x="77" y="95"/>
                    </a:lnTo>
                    <a:lnTo>
                      <a:pt x="82" y="92"/>
                    </a:lnTo>
                    <a:lnTo>
                      <a:pt x="87" y="87"/>
                    </a:lnTo>
                    <a:lnTo>
                      <a:pt x="91" y="83"/>
                    </a:lnTo>
                    <a:lnTo>
                      <a:pt x="95" y="77"/>
                    </a:lnTo>
                    <a:lnTo>
                      <a:pt x="98" y="71"/>
                    </a:lnTo>
                    <a:lnTo>
                      <a:pt x="100" y="65"/>
                    </a:lnTo>
                    <a:lnTo>
                      <a:pt x="101" y="58"/>
                    </a:lnTo>
                    <a:lnTo>
                      <a:pt x="103" y="52"/>
                    </a:lnTo>
                    <a:lnTo>
                      <a:pt x="101" y="44"/>
                    </a:lnTo>
                    <a:lnTo>
                      <a:pt x="100" y="38"/>
                    </a:lnTo>
                    <a:lnTo>
                      <a:pt x="98" y="31"/>
                    </a:lnTo>
                    <a:lnTo>
                      <a:pt x="95" y="26"/>
                    </a:lnTo>
                    <a:lnTo>
                      <a:pt x="91" y="20"/>
                    </a:lnTo>
                    <a:lnTo>
                      <a:pt x="87" y="15"/>
                    </a:lnTo>
                    <a:lnTo>
                      <a:pt x="82" y="10"/>
                    </a:lnTo>
                    <a:lnTo>
                      <a:pt x="77" y="7"/>
                    </a:lnTo>
                    <a:lnTo>
                      <a:pt x="71" y="4"/>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2" name="Rectangle 60"/>
              <p:cNvSpPr>
                <a:spLocks noChangeArrowheads="1"/>
              </p:cNvSpPr>
              <p:nvPr/>
            </p:nvSpPr>
            <p:spPr bwMode="auto">
              <a:xfrm>
                <a:off x="497625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3" name="Freeform 61"/>
              <p:cNvSpPr>
                <a:spLocks noEditPoints="1"/>
              </p:cNvSpPr>
              <p:nvPr/>
            </p:nvSpPr>
            <p:spPr bwMode="auto">
              <a:xfrm>
                <a:off x="5012763" y="6481775"/>
                <a:ext cx="79375" cy="112713"/>
              </a:xfrm>
              <a:custGeom>
                <a:avLst/>
                <a:gdLst>
                  <a:gd name="T0" fmla="*/ 79375 w 301"/>
                  <a:gd name="T1" fmla="*/ 110337 h 427"/>
                  <a:gd name="T2" fmla="*/ 55378 w 301"/>
                  <a:gd name="T3" fmla="*/ 0 h 427"/>
                  <a:gd name="T4" fmla="*/ 54059 w 301"/>
                  <a:gd name="T5" fmla="*/ 47250 h 427"/>
                  <a:gd name="T6" fmla="*/ 51159 w 301"/>
                  <a:gd name="T7" fmla="*/ 44874 h 427"/>
                  <a:gd name="T8" fmla="*/ 45621 w 301"/>
                  <a:gd name="T9" fmla="*/ 41970 h 427"/>
                  <a:gd name="T10" fmla="*/ 37973 w 301"/>
                  <a:gd name="T11" fmla="*/ 40123 h 427"/>
                  <a:gd name="T12" fmla="*/ 30326 w 301"/>
                  <a:gd name="T13" fmla="*/ 39859 h 427"/>
                  <a:gd name="T14" fmla="*/ 23470 w 301"/>
                  <a:gd name="T15" fmla="*/ 41442 h 427"/>
                  <a:gd name="T16" fmla="*/ 17404 w 301"/>
                  <a:gd name="T17" fmla="*/ 44346 h 427"/>
                  <a:gd name="T18" fmla="*/ 11867 w 301"/>
                  <a:gd name="T19" fmla="*/ 48306 h 427"/>
                  <a:gd name="T20" fmla="*/ 7384 w 301"/>
                  <a:gd name="T21" fmla="*/ 53321 h 427"/>
                  <a:gd name="T22" fmla="*/ 3956 w 301"/>
                  <a:gd name="T23" fmla="*/ 59128 h 427"/>
                  <a:gd name="T24" fmla="*/ 1582 w 301"/>
                  <a:gd name="T25" fmla="*/ 65727 h 427"/>
                  <a:gd name="T26" fmla="*/ 264 w 301"/>
                  <a:gd name="T27" fmla="*/ 72326 h 427"/>
                  <a:gd name="T28" fmla="*/ 264 w 301"/>
                  <a:gd name="T29" fmla="*/ 78925 h 427"/>
                  <a:gd name="T30" fmla="*/ 791 w 301"/>
                  <a:gd name="T31" fmla="*/ 84997 h 427"/>
                  <a:gd name="T32" fmla="*/ 2637 w 301"/>
                  <a:gd name="T33" fmla="*/ 90276 h 427"/>
                  <a:gd name="T34" fmla="*/ 5010 w 301"/>
                  <a:gd name="T35" fmla="*/ 95291 h 427"/>
                  <a:gd name="T36" fmla="*/ 7911 w 301"/>
                  <a:gd name="T37" fmla="*/ 99515 h 427"/>
                  <a:gd name="T38" fmla="*/ 11603 w 301"/>
                  <a:gd name="T39" fmla="*/ 103738 h 427"/>
                  <a:gd name="T40" fmla="*/ 15822 w 301"/>
                  <a:gd name="T41" fmla="*/ 106906 h 427"/>
                  <a:gd name="T42" fmla="*/ 20569 w 301"/>
                  <a:gd name="T43" fmla="*/ 109809 h 427"/>
                  <a:gd name="T44" fmla="*/ 25843 w 301"/>
                  <a:gd name="T45" fmla="*/ 111393 h 427"/>
                  <a:gd name="T46" fmla="*/ 31645 w 301"/>
                  <a:gd name="T47" fmla="*/ 112449 h 427"/>
                  <a:gd name="T48" fmla="*/ 38237 w 301"/>
                  <a:gd name="T49" fmla="*/ 112449 h 427"/>
                  <a:gd name="T50" fmla="*/ 44302 w 301"/>
                  <a:gd name="T51" fmla="*/ 110865 h 427"/>
                  <a:gd name="T52" fmla="*/ 47730 w 301"/>
                  <a:gd name="T53" fmla="*/ 109281 h 427"/>
                  <a:gd name="T54" fmla="*/ 51422 w 301"/>
                  <a:gd name="T55" fmla="*/ 106906 h 427"/>
                  <a:gd name="T56" fmla="*/ 54059 w 301"/>
                  <a:gd name="T57" fmla="*/ 104266 h 427"/>
                  <a:gd name="T58" fmla="*/ 55378 w 301"/>
                  <a:gd name="T59" fmla="*/ 102946 h 427"/>
                  <a:gd name="T60" fmla="*/ 40610 w 301"/>
                  <a:gd name="T61" fmla="*/ 60976 h 427"/>
                  <a:gd name="T62" fmla="*/ 45093 w 301"/>
                  <a:gd name="T63" fmla="*/ 61504 h 427"/>
                  <a:gd name="T64" fmla="*/ 49049 w 301"/>
                  <a:gd name="T65" fmla="*/ 63088 h 427"/>
                  <a:gd name="T66" fmla="*/ 51950 w 301"/>
                  <a:gd name="T67" fmla="*/ 65463 h 427"/>
                  <a:gd name="T68" fmla="*/ 54323 w 301"/>
                  <a:gd name="T69" fmla="*/ 68631 h 427"/>
                  <a:gd name="T70" fmla="*/ 55642 w 301"/>
                  <a:gd name="T71" fmla="*/ 72062 h 427"/>
                  <a:gd name="T72" fmla="*/ 56169 w 301"/>
                  <a:gd name="T73" fmla="*/ 76286 h 427"/>
                  <a:gd name="T74" fmla="*/ 55642 w 301"/>
                  <a:gd name="T75" fmla="*/ 80509 h 427"/>
                  <a:gd name="T76" fmla="*/ 54323 w 301"/>
                  <a:gd name="T77" fmla="*/ 83941 h 427"/>
                  <a:gd name="T78" fmla="*/ 51950 w 301"/>
                  <a:gd name="T79" fmla="*/ 87108 h 427"/>
                  <a:gd name="T80" fmla="*/ 49049 w 301"/>
                  <a:gd name="T81" fmla="*/ 89484 h 427"/>
                  <a:gd name="T82" fmla="*/ 45093 w 301"/>
                  <a:gd name="T83" fmla="*/ 91068 h 427"/>
                  <a:gd name="T84" fmla="*/ 40610 w 301"/>
                  <a:gd name="T85" fmla="*/ 91596 h 427"/>
                  <a:gd name="T86" fmla="*/ 35864 w 301"/>
                  <a:gd name="T87" fmla="*/ 91068 h 427"/>
                  <a:gd name="T88" fmla="*/ 32172 w 301"/>
                  <a:gd name="T89" fmla="*/ 89484 h 427"/>
                  <a:gd name="T90" fmla="*/ 29271 w 301"/>
                  <a:gd name="T91" fmla="*/ 87108 h 427"/>
                  <a:gd name="T92" fmla="*/ 26898 w 301"/>
                  <a:gd name="T93" fmla="*/ 83941 h 427"/>
                  <a:gd name="T94" fmla="*/ 25316 w 301"/>
                  <a:gd name="T95" fmla="*/ 80509 h 427"/>
                  <a:gd name="T96" fmla="*/ 25052 w 301"/>
                  <a:gd name="T97" fmla="*/ 76286 h 427"/>
                  <a:gd name="T98" fmla="*/ 25316 w 301"/>
                  <a:gd name="T99" fmla="*/ 72062 h 427"/>
                  <a:gd name="T100" fmla="*/ 26898 w 301"/>
                  <a:gd name="T101" fmla="*/ 68631 h 427"/>
                  <a:gd name="T102" fmla="*/ 29271 w 301"/>
                  <a:gd name="T103" fmla="*/ 65463 h 427"/>
                  <a:gd name="T104" fmla="*/ 32172 w 301"/>
                  <a:gd name="T105" fmla="*/ 63088 h 427"/>
                  <a:gd name="T106" fmla="*/ 35864 w 301"/>
                  <a:gd name="T107" fmla="*/ 61504 h 427"/>
                  <a:gd name="T108" fmla="*/ 40610 w 301"/>
                  <a:gd name="T109" fmla="*/ 60976 h 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427">
                    <a:moveTo>
                      <a:pt x="210" y="418"/>
                    </a:moveTo>
                    <a:lnTo>
                      <a:pt x="301" y="418"/>
                    </a:lnTo>
                    <a:lnTo>
                      <a:pt x="301" y="0"/>
                    </a:lnTo>
                    <a:lnTo>
                      <a:pt x="210" y="0"/>
                    </a:lnTo>
                    <a:lnTo>
                      <a:pt x="210" y="185"/>
                    </a:lnTo>
                    <a:lnTo>
                      <a:pt x="205" y="179"/>
                    </a:lnTo>
                    <a:lnTo>
                      <a:pt x="199" y="175"/>
                    </a:lnTo>
                    <a:lnTo>
                      <a:pt x="194" y="170"/>
                    </a:lnTo>
                    <a:lnTo>
                      <a:pt x="187" y="166"/>
                    </a:lnTo>
                    <a:lnTo>
                      <a:pt x="173" y="159"/>
                    </a:lnTo>
                    <a:lnTo>
                      <a:pt x="160" y="155"/>
                    </a:lnTo>
                    <a:lnTo>
                      <a:pt x="144" y="152"/>
                    </a:lnTo>
                    <a:lnTo>
                      <a:pt x="130" y="151"/>
                    </a:lnTo>
                    <a:lnTo>
                      <a:pt x="115" y="151"/>
                    </a:lnTo>
                    <a:lnTo>
                      <a:pt x="102" y="154"/>
                    </a:lnTo>
                    <a:lnTo>
                      <a:pt x="89" y="157"/>
                    </a:lnTo>
                    <a:lnTo>
                      <a:pt x="77" y="163"/>
                    </a:lnTo>
                    <a:lnTo>
                      <a:pt x="66" y="168"/>
                    </a:lnTo>
                    <a:lnTo>
                      <a:pt x="55" y="175"/>
                    </a:lnTo>
                    <a:lnTo>
                      <a:pt x="45" y="183"/>
                    </a:lnTo>
                    <a:lnTo>
                      <a:pt x="36" y="192"/>
                    </a:lnTo>
                    <a:lnTo>
                      <a:pt x="28" y="202"/>
                    </a:lnTo>
                    <a:lnTo>
                      <a:pt x="21" y="213"/>
                    </a:lnTo>
                    <a:lnTo>
                      <a:pt x="15" y="224"/>
                    </a:lnTo>
                    <a:lnTo>
                      <a:pt x="10" y="235"/>
                    </a:lnTo>
                    <a:lnTo>
                      <a:pt x="6" y="249"/>
                    </a:lnTo>
                    <a:lnTo>
                      <a:pt x="2" y="261"/>
                    </a:lnTo>
                    <a:lnTo>
                      <a:pt x="1" y="274"/>
                    </a:lnTo>
                    <a:lnTo>
                      <a:pt x="0" y="289"/>
                    </a:lnTo>
                    <a:lnTo>
                      <a:pt x="1" y="299"/>
                    </a:lnTo>
                    <a:lnTo>
                      <a:pt x="2" y="310"/>
                    </a:lnTo>
                    <a:lnTo>
                      <a:pt x="3" y="322"/>
                    </a:lnTo>
                    <a:lnTo>
                      <a:pt x="7" y="332"/>
                    </a:lnTo>
                    <a:lnTo>
                      <a:pt x="10" y="342"/>
                    </a:lnTo>
                    <a:lnTo>
                      <a:pt x="13" y="351"/>
                    </a:lnTo>
                    <a:lnTo>
                      <a:pt x="19" y="361"/>
                    </a:lnTo>
                    <a:lnTo>
                      <a:pt x="25" y="370"/>
                    </a:lnTo>
                    <a:lnTo>
                      <a:pt x="30" y="377"/>
                    </a:lnTo>
                    <a:lnTo>
                      <a:pt x="37" y="385"/>
                    </a:lnTo>
                    <a:lnTo>
                      <a:pt x="44" y="393"/>
                    </a:lnTo>
                    <a:lnTo>
                      <a:pt x="51" y="400"/>
                    </a:lnTo>
                    <a:lnTo>
                      <a:pt x="60" y="405"/>
                    </a:lnTo>
                    <a:lnTo>
                      <a:pt x="68" y="411"/>
                    </a:lnTo>
                    <a:lnTo>
                      <a:pt x="78" y="416"/>
                    </a:lnTo>
                    <a:lnTo>
                      <a:pt x="87" y="419"/>
                    </a:lnTo>
                    <a:lnTo>
                      <a:pt x="98" y="422"/>
                    </a:lnTo>
                    <a:lnTo>
                      <a:pt x="109" y="425"/>
                    </a:lnTo>
                    <a:lnTo>
                      <a:pt x="120" y="426"/>
                    </a:lnTo>
                    <a:lnTo>
                      <a:pt x="131" y="427"/>
                    </a:lnTo>
                    <a:lnTo>
                      <a:pt x="145" y="426"/>
                    </a:lnTo>
                    <a:lnTo>
                      <a:pt x="161" y="422"/>
                    </a:lnTo>
                    <a:lnTo>
                      <a:pt x="168" y="420"/>
                    </a:lnTo>
                    <a:lnTo>
                      <a:pt x="175" y="418"/>
                    </a:lnTo>
                    <a:lnTo>
                      <a:pt x="181" y="414"/>
                    </a:lnTo>
                    <a:lnTo>
                      <a:pt x="188" y="410"/>
                    </a:lnTo>
                    <a:lnTo>
                      <a:pt x="195" y="405"/>
                    </a:lnTo>
                    <a:lnTo>
                      <a:pt x="199" y="401"/>
                    </a:lnTo>
                    <a:lnTo>
                      <a:pt x="205" y="395"/>
                    </a:lnTo>
                    <a:lnTo>
                      <a:pt x="209" y="390"/>
                    </a:lnTo>
                    <a:lnTo>
                      <a:pt x="210" y="390"/>
                    </a:lnTo>
                    <a:lnTo>
                      <a:pt x="210" y="418"/>
                    </a:lnTo>
                    <a:close/>
                    <a:moveTo>
                      <a:pt x="154" y="231"/>
                    </a:moveTo>
                    <a:lnTo>
                      <a:pt x="163" y="231"/>
                    </a:lnTo>
                    <a:lnTo>
                      <a:pt x="171" y="233"/>
                    </a:lnTo>
                    <a:lnTo>
                      <a:pt x="179" y="235"/>
                    </a:lnTo>
                    <a:lnTo>
                      <a:pt x="186" y="239"/>
                    </a:lnTo>
                    <a:lnTo>
                      <a:pt x="192" y="243"/>
                    </a:lnTo>
                    <a:lnTo>
                      <a:pt x="197" y="248"/>
                    </a:lnTo>
                    <a:lnTo>
                      <a:pt x="203" y="253"/>
                    </a:lnTo>
                    <a:lnTo>
                      <a:pt x="206" y="260"/>
                    </a:lnTo>
                    <a:lnTo>
                      <a:pt x="209" y="267"/>
                    </a:lnTo>
                    <a:lnTo>
                      <a:pt x="211" y="273"/>
                    </a:lnTo>
                    <a:lnTo>
                      <a:pt x="213" y="281"/>
                    </a:lnTo>
                    <a:lnTo>
                      <a:pt x="213" y="289"/>
                    </a:lnTo>
                    <a:lnTo>
                      <a:pt x="213" y="297"/>
                    </a:lnTo>
                    <a:lnTo>
                      <a:pt x="211" y="305"/>
                    </a:lnTo>
                    <a:lnTo>
                      <a:pt x="209" y="311"/>
                    </a:lnTo>
                    <a:lnTo>
                      <a:pt x="206" y="318"/>
                    </a:lnTo>
                    <a:lnTo>
                      <a:pt x="203" y="325"/>
                    </a:lnTo>
                    <a:lnTo>
                      <a:pt x="197" y="330"/>
                    </a:lnTo>
                    <a:lnTo>
                      <a:pt x="192" y="335"/>
                    </a:lnTo>
                    <a:lnTo>
                      <a:pt x="186" y="339"/>
                    </a:lnTo>
                    <a:lnTo>
                      <a:pt x="179" y="343"/>
                    </a:lnTo>
                    <a:lnTo>
                      <a:pt x="171" y="345"/>
                    </a:lnTo>
                    <a:lnTo>
                      <a:pt x="163" y="346"/>
                    </a:lnTo>
                    <a:lnTo>
                      <a:pt x="154" y="347"/>
                    </a:lnTo>
                    <a:lnTo>
                      <a:pt x="145" y="346"/>
                    </a:lnTo>
                    <a:lnTo>
                      <a:pt x="136" y="345"/>
                    </a:lnTo>
                    <a:lnTo>
                      <a:pt x="129" y="343"/>
                    </a:lnTo>
                    <a:lnTo>
                      <a:pt x="122" y="339"/>
                    </a:lnTo>
                    <a:lnTo>
                      <a:pt x="116" y="335"/>
                    </a:lnTo>
                    <a:lnTo>
                      <a:pt x="111" y="330"/>
                    </a:lnTo>
                    <a:lnTo>
                      <a:pt x="106" y="325"/>
                    </a:lnTo>
                    <a:lnTo>
                      <a:pt x="102" y="318"/>
                    </a:lnTo>
                    <a:lnTo>
                      <a:pt x="98" y="311"/>
                    </a:lnTo>
                    <a:lnTo>
                      <a:pt x="96" y="305"/>
                    </a:lnTo>
                    <a:lnTo>
                      <a:pt x="95" y="297"/>
                    </a:lnTo>
                    <a:lnTo>
                      <a:pt x="95" y="289"/>
                    </a:lnTo>
                    <a:lnTo>
                      <a:pt x="95" y="281"/>
                    </a:lnTo>
                    <a:lnTo>
                      <a:pt x="96" y="273"/>
                    </a:lnTo>
                    <a:lnTo>
                      <a:pt x="98" y="267"/>
                    </a:lnTo>
                    <a:lnTo>
                      <a:pt x="102" y="260"/>
                    </a:lnTo>
                    <a:lnTo>
                      <a:pt x="106" y="253"/>
                    </a:lnTo>
                    <a:lnTo>
                      <a:pt x="111" y="248"/>
                    </a:lnTo>
                    <a:lnTo>
                      <a:pt x="116" y="243"/>
                    </a:lnTo>
                    <a:lnTo>
                      <a:pt x="122" y="239"/>
                    </a:lnTo>
                    <a:lnTo>
                      <a:pt x="129" y="235"/>
                    </a:lnTo>
                    <a:lnTo>
                      <a:pt x="136" y="233"/>
                    </a:lnTo>
                    <a:lnTo>
                      <a:pt x="145" y="231"/>
                    </a:lnTo>
                    <a:lnTo>
                      <a:pt x="154"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4" name="Freeform 62"/>
              <p:cNvSpPr>
                <a:spLocks/>
              </p:cNvSpPr>
              <p:nvPr/>
            </p:nvSpPr>
            <p:spPr bwMode="auto">
              <a:xfrm>
                <a:off x="5108013" y="6524638"/>
                <a:ext cx="73025" cy="69850"/>
              </a:xfrm>
              <a:custGeom>
                <a:avLst/>
                <a:gdLst>
                  <a:gd name="T0" fmla="*/ 0 w 275"/>
                  <a:gd name="T1" fmla="*/ 0 h 268"/>
                  <a:gd name="T2" fmla="*/ 0 w 275"/>
                  <a:gd name="T3" fmla="*/ 40659 h 268"/>
                  <a:gd name="T4" fmla="*/ 266 w 275"/>
                  <a:gd name="T5" fmla="*/ 44568 h 268"/>
                  <a:gd name="T6" fmla="*/ 797 w 275"/>
                  <a:gd name="T7" fmla="*/ 48478 h 268"/>
                  <a:gd name="T8" fmla="*/ 1859 w 275"/>
                  <a:gd name="T9" fmla="*/ 51606 h 268"/>
                  <a:gd name="T10" fmla="*/ 2921 w 275"/>
                  <a:gd name="T11" fmla="*/ 54733 h 268"/>
                  <a:gd name="T12" fmla="*/ 4514 w 275"/>
                  <a:gd name="T13" fmla="*/ 57340 h 268"/>
                  <a:gd name="T14" fmla="*/ 6108 w 275"/>
                  <a:gd name="T15" fmla="*/ 59685 h 268"/>
                  <a:gd name="T16" fmla="*/ 8232 w 275"/>
                  <a:gd name="T17" fmla="*/ 62031 h 268"/>
                  <a:gd name="T18" fmla="*/ 10622 w 275"/>
                  <a:gd name="T19" fmla="*/ 63595 h 268"/>
                  <a:gd name="T20" fmla="*/ 13277 w 275"/>
                  <a:gd name="T21" fmla="*/ 65159 h 268"/>
                  <a:gd name="T22" fmla="*/ 15933 w 275"/>
                  <a:gd name="T23" fmla="*/ 66462 h 268"/>
                  <a:gd name="T24" fmla="*/ 19119 w 275"/>
                  <a:gd name="T25" fmla="*/ 67504 h 268"/>
                  <a:gd name="T26" fmla="*/ 22306 w 275"/>
                  <a:gd name="T27" fmla="*/ 68286 h 268"/>
                  <a:gd name="T28" fmla="*/ 25492 w 275"/>
                  <a:gd name="T29" fmla="*/ 68807 h 268"/>
                  <a:gd name="T30" fmla="*/ 29210 w 275"/>
                  <a:gd name="T31" fmla="*/ 69589 h 268"/>
                  <a:gd name="T32" fmla="*/ 32928 w 275"/>
                  <a:gd name="T33" fmla="*/ 69850 h 268"/>
                  <a:gd name="T34" fmla="*/ 36645 w 275"/>
                  <a:gd name="T35" fmla="*/ 69850 h 268"/>
                  <a:gd name="T36" fmla="*/ 40363 w 275"/>
                  <a:gd name="T37" fmla="*/ 69850 h 268"/>
                  <a:gd name="T38" fmla="*/ 44346 w 275"/>
                  <a:gd name="T39" fmla="*/ 69589 h 268"/>
                  <a:gd name="T40" fmla="*/ 47533 w 275"/>
                  <a:gd name="T41" fmla="*/ 68807 h 268"/>
                  <a:gd name="T42" fmla="*/ 50985 w 275"/>
                  <a:gd name="T43" fmla="*/ 68286 h 268"/>
                  <a:gd name="T44" fmla="*/ 54437 w 275"/>
                  <a:gd name="T45" fmla="*/ 67504 h 268"/>
                  <a:gd name="T46" fmla="*/ 57358 w 275"/>
                  <a:gd name="T47" fmla="*/ 66462 h 268"/>
                  <a:gd name="T48" fmla="*/ 60013 w 275"/>
                  <a:gd name="T49" fmla="*/ 65159 h 268"/>
                  <a:gd name="T50" fmla="*/ 62669 w 275"/>
                  <a:gd name="T51" fmla="*/ 63595 h 268"/>
                  <a:gd name="T52" fmla="*/ 65059 w 275"/>
                  <a:gd name="T53" fmla="*/ 62031 h 268"/>
                  <a:gd name="T54" fmla="*/ 67183 w 275"/>
                  <a:gd name="T55" fmla="*/ 59685 h 268"/>
                  <a:gd name="T56" fmla="*/ 69042 w 275"/>
                  <a:gd name="T57" fmla="*/ 57340 h 268"/>
                  <a:gd name="T58" fmla="*/ 70370 w 275"/>
                  <a:gd name="T59" fmla="*/ 54733 h 268"/>
                  <a:gd name="T60" fmla="*/ 71697 w 275"/>
                  <a:gd name="T61" fmla="*/ 51606 h 268"/>
                  <a:gd name="T62" fmla="*/ 72494 w 275"/>
                  <a:gd name="T63" fmla="*/ 48478 h 268"/>
                  <a:gd name="T64" fmla="*/ 73025 w 275"/>
                  <a:gd name="T65" fmla="*/ 44568 h 268"/>
                  <a:gd name="T66" fmla="*/ 73025 w 275"/>
                  <a:gd name="T67" fmla="*/ 40659 h 268"/>
                  <a:gd name="T68" fmla="*/ 73025 w 275"/>
                  <a:gd name="T69" fmla="*/ 0 h 268"/>
                  <a:gd name="T70" fmla="*/ 48595 w 275"/>
                  <a:gd name="T71" fmla="*/ 0 h 268"/>
                  <a:gd name="T72" fmla="*/ 48595 w 275"/>
                  <a:gd name="T73" fmla="*/ 36228 h 268"/>
                  <a:gd name="T74" fmla="*/ 48595 w 275"/>
                  <a:gd name="T75" fmla="*/ 40398 h 268"/>
                  <a:gd name="T76" fmla="*/ 47798 w 275"/>
                  <a:gd name="T77" fmla="*/ 43787 h 268"/>
                  <a:gd name="T78" fmla="*/ 47267 w 275"/>
                  <a:gd name="T79" fmla="*/ 45350 h 268"/>
                  <a:gd name="T80" fmla="*/ 46736 w 275"/>
                  <a:gd name="T81" fmla="*/ 46654 h 268"/>
                  <a:gd name="T82" fmla="*/ 45408 w 275"/>
                  <a:gd name="T83" fmla="*/ 47957 h 268"/>
                  <a:gd name="T84" fmla="*/ 44346 w 275"/>
                  <a:gd name="T85" fmla="*/ 48739 h 268"/>
                  <a:gd name="T86" fmla="*/ 42753 w 275"/>
                  <a:gd name="T87" fmla="*/ 49521 h 268"/>
                  <a:gd name="T88" fmla="*/ 40894 w 275"/>
                  <a:gd name="T89" fmla="*/ 50302 h 268"/>
                  <a:gd name="T90" fmla="*/ 39035 w 275"/>
                  <a:gd name="T91" fmla="*/ 50563 h 268"/>
                  <a:gd name="T92" fmla="*/ 36645 w 275"/>
                  <a:gd name="T93" fmla="*/ 50824 h 268"/>
                  <a:gd name="T94" fmla="*/ 34521 w 275"/>
                  <a:gd name="T95" fmla="*/ 50563 h 268"/>
                  <a:gd name="T96" fmla="*/ 32397 w 275"/>
                  <a:gd name="T97" fmla="*/ 50302 h 268"/>
                  <a:gd name="T98" fmla="*/ 30538 w 275"/>
                  <a:gd name="T99" fmla="*/ 49521 h 268"/>
                  <a:gd name="T100" fmla="*/ 29210 w 275"/>
                  <a:gd name="T101" fmla="*/ 48739 h 268"/>
                  <a:gd name="T102" fmla="*/ 27882 w 275"/>
                  <a:gd name="T103" fmla="*/ 47957 h 268"/>
                  <a:gd name="T104" fmla="*/ 26820 w 275"/>
                  <a:gd name="T105" fmla="*/ 46654 h 268"/>
                  <a:gd name="T106" fmla="*/ 26023 w 275"/>
                  <a:gd name="T107" fmla="*/ 45350 h 268"/>
                  <a:gd name="T108" fmla="*/ 25492 w 275"/>
                  <a:gd name="T109" fmla="*/ 43787 h 268"/>
                  <a:gd name="T110" fmla="*/ 24961 w 275"/>
                  <a:gd name="T111" fmla="*/ 41962 h 268"/>
                  <a:gd name="T112" fmla="*/ 24696 w 275"/>
                  <a:gd name="T113" fmla="*/ 40398 h 268"/>
                  <a:gd name="T114" fmla="*/ 24696 w 275"/>
                  <a:gd name="T115" fmla="*/ 38313 h 268"/>
                  <a:gd name="T116" fmla="*/ 24430 w 275"/>
                  <a:gd name="T117" fmla="*/ 36228 h 268"/>
                  <a:gd name="T118" fmla="*/ 24430 w 275"/>
                  <a:gd name="T119" fmla="*/ 0 h 268"/>
                  <a:gd name="T120" fmla="*/ 0 w 275"/>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68">
                    <a:moveTo>
                      <a:pt x="0" y="0"/>
                    </a:moveTo>
                    <a:lnTo>
                      <a:pt x="0" y="156"/>
                    </a:lnTo>
                    <a:lnTo>
                      <a:pt x="1" y="171"/>
                    </a:lnTo>
                    <a:lnTo>
                      <a:pt x="3" y="186"/>
                    </a:lnTo>
                    <a:lnTo>
                      <a:pt x="7" y="198"/>
                    </a:lnTo>
                    <a:lnTo>
                      <a:pt x="11" y="210"/>
                    </a:lnTo>
                    <a:lnTo>
                      <a:pt x="17" y="220"/>
                    </a:lnTo>
                    <a:lnTo>
                      <a:pt x="23" y="229"/>
                    </a:lnTo>
                    <a:lnTo>
                      <a:pt x="31" y="238"/>
                    </a:lnTo>
                    <a:lnTo>
                      <a:pt x="40" y="244"/>
                    </a:lnTo>
                    <a:lnTo>
                      <a:pt x="50" y="250"/>
                    </a:lnTo>
                    <a:lnTo>
                      <a:pt x="60" y="255"/>
                    </a:lnTo>
                    <a:lnTo>
                      <a:pt x="72" y="259"/>
                    </a:lnTo>
                    <a:lnTo>
                      <a:pt x="84" y="262"/>
                    </a:lnTo>
                    <a:lnTo>
                      <a:pt x="96" y="264"/>
                    </a:lnTo>
                    <a:lnTo>
                      <a:pt x="110" y="267"/>
                    </a:lnTo>
                    <a:lnTo>
                      <a:pt x="124" y="268"/>
                    </a:lnTo>
                    <a:lnTo>
                      <a:pt x="138" y="268"/>
                    </a:lnTo>
                    <a:lnTo>
                      <a:pt x="152" y="268"/>
                    </a:lnTo>
                    <a:lnTo>
                      <a:pt x="167" y="267"/>
                    </a:lnTo>
                    <a:lnTo>
                      <a:pt x="179" y="264"/>
                    </a:lnTo>
                    <a:lnTo>
                      <a:pt x="192" y="262"/>
                    </a:lnTo>
                    <a:lnTo>
                      <a:pt x="205" y="259"/>
                    </a:lnTo>
                    <a:lnTo>
                      <a:pt x="216" y="255"/>
                    </a:lnTo>
                    <a:lnTo>
                      <a:pt x="226" y="250"/>
                    </a:lnTo>
                    <a:lnTo>
                      <a:pt x="236" y="244"/>
                    </a:lnTo>
                    <a:lnTo>
                      <a:pt x="245" y="238"/>
                    </a:lnTo>
                    <a:lnTo>
                      <a:pt x="253" y="229"/>
                    </a:lnTo>
                    <a:lnTo>
                      <a:pt x="260" y="220"/>
                    </a:lnTo>
                    <a:lnTo>
                      <a:pt x="265" y="210"/>
                    </a:lnTo>
                    <a:lnTo>
                      <a:pt x="270" y="198"/>
                    </a:lnTo>
                    <a:lnTo>
                      <a:pt x="273" y="186"/>
                    </a:lnTo>
                    <a:lnTo>
                      <a:pt x="275" y="171"/>
                    </a:lnTo>
                    <a:lnTo>
                      <a:pt x="275" y="156"/>
                    </a:lnTo>
                    <a:lnTo>
                      <a:pt x="275" y="0"/>
                    </a:lnTo>
                    <a:lnTo>
                      <a:pt x="183" y="0"/>
                    </a:lnTo>
                    <a:lnTo>
                      <a:pt x="183" y="139"/>
                    </a:lnTo>
                    <a:lnTo>
                      <a:pt x="183" y="155"/>
                    </a:lnTo>
                    <a:lnTo>
                      <a:pt x="180" y="168"/>
                    </a:lnTo>
                    <a:lnTo>
                      <a:pt x="178" y="174"/>
                    </a:lnTo>
                    <a:lnTo>
                      <a:pt x="176" y="179"/>
                    </a:lnTo>
                    <a:lnTo>
                      <a:pt x="171" y="184"/>
                    </a:lnTo>
                    <a:lnTo>
                      <a:pt x="167" y="187"/>
                    </a:lnTo>
                    <a:lnTo>
                      <a:pt x="161" y="190"/>
                    </a:lnTo>
                    <a:lnTo>
                      <a:pt x="154" y="193"/>
                    </a:lnTo>
                    <a:lnTo>
                      <a:pt x="147" y="194"/>
                    </a:lnTo>
                    <a:lnTo>
                      <a:pt x="138" y="195"/>
                    </a:lnTo>
                    <a:lnTo>
                      <a:pt x="130" y="194"/>
                    </a:lnTo>
                    <a:lnTo>
                      <a:pt x="122" y="193"/>
                    </a:lnTo>
                    <a:lnTo>
                      <a:pt x="115" y="190"/>
                    </a:lnTo>
                    <a:lnTo>
                      <a:pt x="110" y="187"/>
                    </a:lnTo>
                    <a:lnTo>
                      <a:pt x="105" y="184"/>
                    </a:lnTo>
                    <a:lnTo>
                      <a:pt x="101" y="179"/>
                    </a:lnTo>
                    <a:lnTo>
                      <a:pt x="98" y="174"/>
                    </a:lnTo>
                    <a:lnTo>
                      <a:pt x="96" y="168"/>
                    </a:lnTo>
                    <a:lnTo>
                      <a:pt x="94" y="161"/>
                    </a:lnTo>
                    <a:lnTo>
                      <a:pt x="93" y="155"/>
                    </a:lnTo>
                    <a:lnTo>
                      <a:pt x="93"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3"/>
              <p:cNvSpPr>
                <a:spLocks/>
              </p:cNvSpPr>
              <p:nvPr/>
            </p:nvSpPr>
            <p:spPr bwMode="auto">
              <a:xfrm>
                <a:off x="5195325" y="6521463"/>
                <a:ext cx="73025" cy="71438"/>
              </a:xfrm>
              <a:custGeom>
                <a:avLst/>
                <a:gdLst>
                  <a:gd name="T0" fmla="*/ 24252 w 271"/>
                  <a:gd name="T1" fmla="*/ 2140 h 267"/>
                  <a:gd name="T2" fmla="*/ 0 w 271"/>
                  <a:gd name="T3" fmla="*/ 2140 h 267"/>
                  <a:gd name="T4" fmla="*/ 0 w 271"/>
                  <a:gd name="T5" fmla="*/ 71438 h 267"/>
                  <a:gd name="T6" fmla="*/ 24252 w 271"/>
                  <a:gd name="T7" fmla="*/ 71438 h 267"/>
                  <a:gd name="T8" fmla="*/ 24252 w 271"/>
                  <a:gd name="T9" fmla="*/ 35853 h 267"/>
                  <a:gd name="T10" fmla="*/ 24521 w 271"/>
                  <a:gd name="T11" fmla="*/ 32375 h 267"/>
                  <a:gd name="T12" fmla="*/ 25330 w 271"/>
                  <a:gd name="T13" fmla="*/ 29431 h 267"/>
                  <a:gd name="T14" fmla="*/ 25869 w 271"/>
                  <a:gd name="T15" fmla="*/ 26756 h 267"/>
                  <a:gd name="T16" fmla="*/ 26946 w 271"/>
                  <a:gd name="T17" fmla="*/ 24348 h 267"/>
                  <a:gd name="T18" fmla="*/ 28024 w 271"/>
                  <a:gd name="T19" fmla="*/ 23278 h 267"/>
                  <a:gd name="T20" fmla="*/ 28833 w 271"/>
                  <a:gd name="T21" fmla="*/ 22207 h 267"/>
                  <a:gd name="T22" fmla="*/ 29911 w 271"/>
                  <a:gd name="T23" fmla="*/ 21672 h 267"/>
                  <a:gd name="T24" fmla="*/ 31258 w 271"/>
                  <a:gd name="T25" fmla="*/ 20870 h 267"/>
                  <a:gd name="T26" fmla="*/ 32336 w 271"/>
                  <a:gd name="T27" fmla="*/ 20067 h 267"/>
                  <a:gd name="T28" fmla="*/ 33953 w 271"/>
                  <a:gd name="T29" fmla="*/ 19799 h 267"/>
                  <a:gd name="T30" fmla="*/ 35569 w 271"/>
                  <a:gd name="T31" fmla="*/ 19532 h 267"/>
                  <a:gd name="T32" fmla="*/ 37186 w 271"/>
                  <a:gd name="T33" fmla="*/ 19532 h 267"/>
                  <a:gd name="T34" fmla="*/ 39072 w 271"/>
                  <a:gd name="T35" fmla="*/ 19532 h 267"/>
                  <a:gd name="T36" fmla="*/ 40689 w 271"/>
                  <a:gd name="T37" fmla="*/ 19799 h 267"/>
                  <a:gd name="T38" fmla="*/ 42037 w 271"/>
                  <a:gd name="T39" fmla="*/ 20067 h 267"/>
                  <a:gd name="T40" fmla="*/ 43384 w 271"/>
                  <a:gd name="T41" fmla="*/ 20870 h 267"/>
                  <a:gd name="T42" fmla="*/ 44192 w 271"/>
                  <a:gd name="T43" fmla="*/ 21405 h 267"/>
                  <a:gd name="T44" fmla="*/ 45001 w 271"/>
                  <a:gd name="T45" fmla="*/ 22207 h 267"/>
                  <a:gd name="T46" fmla="*/ 46079 w 271"/>
                  <a:gd name="T47" fmla="*/ 23278 h 267"/>
                  <a:gd name="T48" fmla="*/ 46617 w 271"/>
                  <a:gd name="T49" fmla="*/ 24080 h 267"/>
                  <a:gd name="T50" fmla="*/ 47426 w 271"/>
                  <a:gd name="T51" fmla="*/ 26221 h 267"/>
                  <a:gd name="T52" fmla="*/ 48234 w 271"/>
                  <a:gd name="T53" fmla="*/ 28629 h 267"/>
                  <a:gd name="T54" fmla="*/ 48504 w 271"/>
                  <a:gd name="T55" fmla="*/ 31037 h 267"/>
                  <a:gd name="T56" fmla="*/ 48504 w 271"/>
                  <a:gd name="T57" fmla="*/ 33445 h 267"/>
                  <a:gd name="T58" fmla="*/ 48504 w 271"/>
                  <a:gd name="T59" fmla="*/ 35853 h 267"/>
                  <a:gd name="T60" fmla="*/ 48504 w 271"/>
                  <a:gd name="T61" fmla="*/ 37726 h 267"/>
                  <a:gd name="T62" fmla="*/ 48504 w 271"/>
                  <a:gd name="T63" fmla="*/ 71438 h 267"/>
                  <a:gd name="T64" fmla="*/ 73025 w 271"/>
                  <a:gd name="T65" fmla="*/ 71438 h 267"/>
                  <a:gd name="T66" fmla="*/ 73025 w 271"/>
                  <a:gd name="T67" fmla="*/ 28896 h 267"/>
                  <a:gd name="T68" fmla="*/ 73025 w 271"/>
                  <a:gd name="T69" fmla="*/ 25418 h 267"/>
                  <a:gd name="T70" fmla="*/ 72756 w 271"/>
                  <a:gd name="T71" fmla="*/ 22475 h 267"/>
                  <a:gd name="T72" fmla="*/ 72217 w 271"/>
                  <a:gd name="T73" fmla="*/ 19799 h 267"/>
                  <a:gd name="T74" fmla="*/ 71678 w 271"/>
                  <a:gd name="T75" fmla="*/ 17124 h 267"/>
                  <a:gd name="T76" fmla="*/ 71139 w 271"/>
                  <a:gd name="T77" fmla="*/ 14448 h 267"/>
                  <a:gd name="T78" fmla="*/ 69791 w 271"/>
                  <a:gd name="T79" fmla="*/ 12040 h 267"/>
                  <a:gd name="T80" fmla="*/ 68714 w 271"/>
                  <a:gd name="T81" fmla="*/ 9900 h 267"/>
                  <a:gd name="T82" fmla="*/ 67097 w 271"/>
                  <a:gd name="T83" fmla="*/ 7759 h 267"/>
                  <a:gd name="T84" fmla="*/ 65211 w 271"/>
                  <a:gd name="T85" fmla="*/ 6154 h 267"/>
                  <a:gd name="T86" fmla="*/ 63594 w 271"/>
                  <a:gd name="T87" fmla="*/ 4548 h 267"/>
                  <a:gd name="T88" fmla="*/ 61438 w 271"/>
                  <a:gd name="T89" fmla="*/ 3211 h 267"/>
                  <a:gd name="T90" fmla="*/ 59013 w 271"/>
                  <a:gd name="T91" fmla="*/ 2140 h 267"/>
                  <a:gd name="T92" fmla="*/ 56318 w 271"/>
                  <a:gd name="T93" fmla="*/ 1338 h 267"/>
                  <a:gd name="T94" fmla="*/ 53624 w 271"/>
                  <a:gd name="T95" fmla="*/ 268 h 267"/>
                  <a:gd name="T96" fmla="*/ 50120 w 271"/>
                  <a:gd name="T97" fmla="*/ 0 h 267"/>
                  <a:gd name="T98" fmla="*/ 46887 w 271"/>
                  <a:gd name="T99" fmla="*/ 0 h 267"/>
                  <a:gd name="T100" fmla="*/ 42306 w 271"/>
                  <a:gd name="T101" fmla="*/ 268 h 267"/>
                  <a:gd name="T102" fmla="*/ 38264 w 271"/>
                  <a:gd name="T103" fmla="*/ 1070 h 267"/>
                  <a:gd name="T104" fmla="*/ 36378 w 271"/>
                  <a:gd name="T105" fmla="*/ 1605 h 267"/>
                  <a:gd name="T106" fmla="*/ 34222 w 271"/>
                  <a:gd name="T107" fmla="*/ 2408 h 267"/>
                  <a:gd name="T108" fmla="*/ 32336 w 271"/>
                  <a:gd name="T109" fmla="*/ 3478 h 267"/>
                  <a:gd name="T110" fmla="*/ 30988 w 271"/>
                  <a:gd name="T111" fmla="*/ 4548 h 267"/>
                  <a:gd name="T112" fmla="*/ 29102 w 271"/>
                  <a:gd name="T113" fmla="*/ 5886 h 267"/>
                  <a:gd name="T114" fmla="*/ 27485 w 271"/>
                  <a:gd name="T115" fmla="*/ 7492 h 267"/>
                  <a:gd name="T116" fmla="*/ 26138 w 271"/>
                  <a:gd name="T117" fmla="*/ 9097 h 267"/>
                  <a:gd name="T118" fmla="*/ 24521 w 271"/>
                  <a:gd name="T119" fmla="*/ 11237 h 267"/>
                  <a:gd name="T120" fmla="*/ 24252 w 271"/>
                  <a:gd name="T121" fmla="*/ 11237 h 267"/>
                  <a:gd name="T122" fmla="*/ 24252 w 271"/>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67">
                    <a:moveTo>
                      <a:pt x="90" y="8"/>
                    </a:moveTo>
                    <a:lnTo>
                      <a:pt x="0" y="8"/>
                    </a:lnTo>
                    <a:lnTo>
                      <a:pt x="0" y="267"/>
                    </a:lnTo>
                    <a:lnTo>
                      <a:pt x="90" y="267"/>
                    </a:lnTo>
                    <a:lnTo>
                      <a:pt x="90" y="134"/>
                    </a:lnTo>
                    <a:lnTo>
                      <a:pt x="91" y="121"/>
                    </a:lnTo>
                    <a:lnTo>
                      <a:pt x="94" y="110"/>
                    </a:lnTo>
                    <a:lnTo>
                      <a:pt x="96" y="100"/>
                    </a:lnTo>
                    <a:lnTo>
                      <a:pt x="100" y="91"/>
                    </a:lnTo>
                    <a:lnTo>
                      <a:pt x="104" y="87"/>
                    </a:lnTo>
                    <a:lnTo>
                      <a:pt x="107" y="83"/>
                    </a:lnTo>
                    <a:lnTo>
                      <a:pt x="111" y="81"/>
                    </a:lnTo>
                    <a:lnTo>
                      <a:pt x="116" y="78"/>
                    </a:lnTo>
                    <a:lnTo>
                      <a:pt x="120" y="75"/>
                    </a:lnTo>
                    <a:lnTo>
                      <a:pt x="126" y="74"/>
                    </a:lnTo>
                    <a:lnTo>
                      <a:pt x="132" y="73"/>
                    </a:lnTo>
                    <a:lnTo>
                      <a:pt x="138" y="73"/>
                    </a:lnTo>
                    <a:lnTo>
                      <a:pt x="145" y="73"/>
                    </a:lnTo>
                    <a:lnTo>
                      <a:pt x="151" y="74"/>
                    </a:lnTo>
                    <a:lnTo>
                      <a:pt x="156" y="75"/>
                    </a:lnTo>
                    <a:lnTo>
                      <a:pt x="161" y="78"/>
                    </a:lnTo>
                    <a:lnTo>
                      <a:pt x="164" y="80"/>
                    </a:lnTo>
                    <a:lnTo>
                      <a:pt x="167" y="83"/>
                    </a:lnTo>
                    <a:lnTo>
                      <a:pt x="171" y="87"/>
                    </a:lnTo>
                    <a:lnTo>
                      <a:pt x="173" y="90"/>
                    </a:lnTo>
                    <a:lnTo>
                      <a:pt x="176" y="98"/>
                    </a:lnTo>
                    <a:lnTo>
                      <a:pt x="179" y="107"/>
                    </a:lnTo>
                    <a:lnTo>
                      <a:pt x="180" y="116"/>
                    </a:lnTo>
                    <a:lnTo>
                      <a:pt x="180" y="125"/>
                    </a:lnTo>
                    <a:lnTo>
                      <a:pt x="180" y="134"/>
                    </a:lnTo>
                    <a:lnTo>
                      <a:pt x="180" y="141"/>
                    </a:lnTo>
                    <a:lnTo>
                      <a:pt x="180" y="267"/>
                    </a:lnTo>
                    <a:lnTo>
                      <a:pt x="271" y="267"/>
                    </a:lnTo>
                    <a:lnTo>
                      <a:pt x="271" y="108"/>
                    </a:lnTo>
                    <a:lnTo>
                      <a:pt x="271" y="95"/>
                    </a:lnTo>
                    <a:lnTo>
                      <a:pt x="270" y="84"/>
                    </a:lnTo>
                    <a:lnTo>
                      <a:pt x="268" y="74"/>
                    </a:lnTo>
                    <a:lnTo>
                      <a:pt x="266" y="64"/>
                    </a:lnTo>
                    <a:lnTo>
                      <a:pt x="264" y="54"/>
                    </a:lnTo>
                    <a:lnTo>
                      <a:pt x="259" y="45"/>
                    </a:lnTo>
                    <a:lnTo>
                      <a:pt x="255" y="37"/>
                    </a:lnTo>
                    <a:lnTo>
                      <a:pt x="249" y="29"/>
                    </a:lnTo>
                    <a:lnTo>
                      <a:pt x="242" y="23"/>
                    </a:lnTo>
                    <a:lnTo>
                      <a:pt x="236" y="17"/>
                    </a:lnTo>
                    <a:lnTo>
                      <a:pt x="228" y="12"/>
                    </a:lnTo>
                    <a:lnTo>
                      <a:pt x="219" y="8"/>
                    </a:lnTo>
                    <a:lnTo>
                      <a:pt x="209" y="5"/>
                    </a:lnTo>
                    <a:lnTo>
                      <a:pt x="199" y="1"/>
                    </a:lnTo>
                    <a:lnTo>
                      <a:pt x="186" y="0"/>
                    </a:lnTo>
                    <a:lnTo>
                      <a:pt x="174" y="0"/>
                    </a:lnTo>
                    <a:lnTo>
                      <a:pt x="157" y="1"/>
                    </a:lnTo>
                    <a:lnTo>
                      <a:pt x="142" y="4"/>
                    </a:lnTo>
                    <a:lnTo>
                      <a:pt x="135" y="6"/>
                    </a:lnTo>
                    <a:lnTo>
                      <a:pt x="127" y="9"/>
                    </a:lnTo>
                    <a:lnTo>
                      <a:pt x="120" y="13"/>
                    </a:lnTo>
                    <a:lnTo>
                      <a:pt x="115" y="17"/>
                    </a:lnTo>
                    <a:lnTo>
                      <a:pt x="108" y="22"/>
                    </a:lnTo>
                    <a:lnTo>
                      <a:pt x="102" y="28"/>
                    </a:lnTo>
                    <a:lnTo>
                      <a:pt x="97" y="34"/>
                    </a:lnTo>
                    <a:lnTo>
                      <a:pt x="91" y="42"/>
                    </a:lnTo>
                    <a:lnTo>
                      <a:pt x="90" y="42"/>
                    </a:lnTo>
                    <a:lnTo>
                      <a:pt x="9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4"/>
              <p:cNvSpPr>
                <a:spLocks noEditPoints="1"/>
              </p:cNvSpPr>
              <p:nvPr/>
            </p:nvSpPr>
            <p:spPr bwMode="auto">
              <a:xfrm>
                <a:off x="5279463" y="6521463"/>
                <a:ext cx="79375" cy="104775"/>
              </a:xfrm>
              <a:custGeom>
                <a:avLst/>
                <a:gdLst>
                  <a:gd name="T0" fmla="*/ 55195 w 302"/>
                  <a:gd name="T1" fmla="*/ 9501 h 397"/>
                  <a:gd name="T2" fmla="*/ 52303 w 302"/>
                  <a:gd name="T3" fmla="*/ 6334 h 397"/>
                  <a:gd name="T4" fmla="*/ 47835 w 302"/>
                  <a:gd name="T5" fmla="*/ 3167 h 397"/>
                  <a:gd name="T6" fmla="*/ 42579 w 302"/>
                  <a:gd name="T7" fmla="*/ 1056 h 397"/>
                  <a:gd name="T8" fmla="*/ 31277 w 302"/>
                  <a:gd name="T9" fmla="*/ 0 h 397"/>
                  <a:gd name="T10" fmla="*/ 20501 w 302"/>
                  <a:gd name="T11" fmla="*/ 3167 h 397"/>
                  <a:gd name="T12" fmla="*/ 12090 w 302"/>
                  <a:gd name="T13" fmla="*/ 8709 h 397"/>
                  <a:gd name="T14" fmla="*/ 5519 w 302"/>
                  <a:gd name="T15" fmla="*/ 16627 h 397"/>
                  <a:gd name="T16" fmla="*/ 1577 w 302"/>
                  <a:gd name="T17" fmla="*/ 26128 h 397"/>
                  <a:gd name="T18" fmla="*/ 0 w 302"/>
                  <a:gd name="T19" fmla="*/ 36948 h 397"/>
                  <a:gd name="T20" fmla="*/ 1577 w 302"/>
                  <a:gd name="T21" fmla="*/ 47241 h 397"/>
                  <a:gd name="T22" fmla="*/ 5519 w 302"/>
                  <a:gd name="T23" fmla="*/ 56478 h 397"/>
                  <a:gd name="T24" fmla="*/ 11827 w 302"/>
                  <a:gd name="T25" fmla="*/ 63868 h 397"/>
                  <a:gd name="T26" fmla="*/ 19975 w 302"/>
                  <a:gd name="T27" fmla="*/ 69146 h 397"/>
                  <a:gd name="T28" fmla="*/ 29963 w 302"/>
                  <a:gd name="T29" fmla="*/ 71521 h 397"/>
                  <a:gd name="T30" fmla="*/ 41790 w 302"/>
                  <a:gd name="T31" fmla="*/ 70730 h 397"/>
                  <a:gd name="T32" fmla="*/ 52041 w 302"/>
                  <a:gd name="T33" fmla="*/ 65451 h 397"/>
                  <a:gd name="T34" fmla="*/ 54932 w 302"/>
                  <a:gd name="T35" fmla="*/ 69938 h 397"/>
                  <a:gd name="T36" fmla="*/ 53880 w 302"/>
                  <a:gd name="T37" fmla="*/ 76536 h 397"/>
                  <a:gd name="T38" fmla="*/ 51515 w 302"/>
                  <a:gd name="T39" fmla="*/ 80759 h 397"/>
                  <a:gd name="T40" fmla="*/ 47572 w 302"/>
                  <a:gd name="T41" fmla="*/ 83662 h 397"/>
                  <a:gd name="T42" fmla="*/ 42053 w 302"/>
                  <a:gd name="T43" fmla="*/ 85245 h 397"/>
                  <a:gd name="T44" fmla="*/ 36271 w 302"/>
                  <a:gd name="T45" fmla="*/ 84981 h 397"/>
                  <a:gd name="T46" fmla="*/ 31277 w 302"/>
                  <a:gd name="T47" fmla="*/ 82870 h 397"/>
                  <a:gd name="T48" fmla="*/ 28123 w 302"/>
                  <a:gd name="T49" fmla="*/ 78383 h 397"/>
                  <a:gd name="T50" fmla="*/ 2365 w 302"/>
                  <a:gd name="T51" fmla="*/ 83662 h 397"/>
                  <a:gd name="T52" fmla="*/ 6045 w 302"/>
                  <a:gd name="T53" fmla="*/ 90260 h 397"/>
                  <a:gd name="T54" fmla="*/ 11565 w 302"/>
                  <a:gd name="T55" fmla="*/ 95538 h 397"/>
                  <a:gd name="T56" fmla="*/ 17873 w 302"/>
                  <a:gd name="T57" fmla="*/ 99497 h 397"/>
                  <a:gd name="T58" fmla="*/ 24969 w 302"/>
                  <a:gd name="T59" fmla="*/ 102400 h 397"/>
                  <a:gd name="T60" fmla="*/ 32591 w 302"/>
                  <a:gd name="T61" fmla="*/ 103983 h 397"/>
                  <a:gd name="T62" fmla="*/ 39950 w 302"/>
                  <a:gd name="T63" fmla="*/ 104775 h 397"/>
                  <a:gd name="T64" fmla="*/ 54143 w 302"/>
                  <a:gd name="T65" fmla="*/ 102928 h 397"/>
                  <a:gd name="T66" fmla="*/ 61240 w 302"/>
                  <a:gd name="T67" fmla="*/ 100552 h 397"/>
                  <a:gd name="T68" fmla="*/ 67285 w 302"/>
                  <a:gd name="T69" fmla="*/ 96594 h 397"/>
                  <a:gd name="T70" fmla="*/ 72016 w 302"/>
                  <a:gd name="T71" fmla="*/ 91315 h 397"/>
                  <a:gd name="T72" fmla="*/ 75958 w 302"/>
                  <a:gd name="T73" fmla="*/ 84981 h 397"/>
                  <a:gd name="T74" fmla="*/ 78324 w 302"/>
                  <a:gd name="T75" fmla="*/ 76800 h 397"/>
                  <a:gd name="T76" fmla="*/ 79112 w 302"/>
                  <a:gd name="T77" fmla="*/ 67563 h 397"/>
                  <a:gd name="T78" fmla="*/ 40476 w 302"/>
                  <a:gd name="T79" fmla="*/ 20586 h 397"/>
                  <a:gd name="T80" fmla="*/ 47047 w 302"/>
                  <a:gd name="T81" fmla="*/ 21641 h 397"/>
                  <a:gd name="T82" fmla="*/ 52041 w 302"/>
                  <a:gd name="T83" fmla="*/ 24808 h 397"/>
                  <a:gd name="T84" fmla="*/ 54932 w 302"/>
                  <a:gd name="T85" fmla="*/ 29823 h 397"/>
                  <a:gd name="T86" fmla="*/ 55983 w 302"/>
                  <a:gd name="T87" fmla="*/ 35893 h 397"/>
                  <a:gd name="T88" fmla="*/ 54932 w 302"/>
                  <a:gd name="T89" fmla="*/ 41963 h 397"/>
                  <a:gd name="T90" fmla="*/ 52041 w 302"/>
                  <a:gd name="T91" fmla="*/ 46713 h 397"/>
                  <a:gd name="T92" fmla="*/ 47047 w 302"/>
                  <a:gd name="T93" fmla="*/ 50144 h 397"/>
                  <a:gd name="T94" fmla="*/ 40476 w 302"/>
                  <a:gd name="T95" fmla="*/ 51200 h 397"/>
                  <a:gd name="T96" fmla="*/ 33905 w 302"/>
                  <a:gd name="T97" fmla="*/ 50144 h 397"/>
                  <a:gd name="T98" fmla="*/ 29174 w 302"/>
                  <a:gd name="T99" fmla="*/ 46713 h 397"/>
                  <a:gd name="T100" fmla="*/ 26283 w 302"/>
                  <a:gd name="T101" fmla="*/ 41963 h 397"/>
                  <a:gd name="T102" fmla="*/ 24969 w 302"/>
                  <a:gd name="T103" fmla="*/ 35893 h 397"/>
                  <a:gd name="T104" fmla="*/ 26283 w 302"/>
                  <a:gd name="T105" fmla="*/ 29823 h 397"/>
                  <a:gd name="T106" fmla="*/ 29174 w 302"/>
                  <a:gd name="T107" fmla="*/ 24808 h 397"/>
                  <a:gd name="T108" fmla="*/ 33905 w 302"/>
                  <a:gd name="T109" fmla="*/ 21641 h 397"/>
                  <a:gd name="T110" fmla="*/ 40476 w 302"/>
                  <a:gd name="T111" fmla="*/ 20586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397">
                    <a:moveTo>
                      <a:pt x="302" y="8"/>
                    </a:moveTo>
                    <a:lnTo>
                      <a:pt x="210" y="8"/>
                    </a:lnTo>
                    <a:lnTo>
                      <a:pt x="210" y="36"/>
                    </a:lnTo>
                    <a:lnTo>
                      <a:pt x="209" y="36"/>
                    </a:lnTo>
                    <a:lnTo>
                      <a:pt x="205" y="29"/>
                    </a:lnTo>
                    <a:lnTo>
                      <a:pt x="199" y="24"/>
                    </a:lnTo>
                    <a:lnTo>
                      <a:pt x="194" y="19"/>
                    </a:lnTo>
                    <a:lnTo>
                      <a:pt x="188" y="15"/>
                    </a:lnTo>
                    <a:lnTo>
                      <a:pt x="182" y="12"/>
                    </a:lnTo>
                    <a:lnTo>
                      <a:pt x="176" y="8"/>
                    </a:lnTo>
                    <a:lnTo>
                      <a:pt x="169" y="6"/>
                    </a:lnTo>
                    <a:lnTo>
                      <a:pt x="162" y="4"/>
                    </a:lnTo>
                    <a:lnTo>
                      <a:pt x="148" y="0"/>
                    </a:lnTo>
                    <a:lnTo>
                      <a:pt x="133" y="0"/>
                    </a:lnTo>
                    <a:lnTo>
                      <a:pt x="119" y="0"/>
                    </a:lnTo>
                    <a:lnTo>
                      <a:pt x="104" y="3"/>
                    </a:lnTo>
                    <a:lnTo>
                      <a:pt x="92" y="6"/>
                    </a:lnTo>
                    <a:lnTo>
                      <a:pt x="78" y="12"/>
                    </a:lnTo>
                    <a:lnTo>
                      <a:pt x="67" y="17"/>
                    </a:lnTo>
                    <a:lnTo>
                      <a:pt x="56" y="24"/>
                    </a:lnTo>
                    <a:lnTo>
                      <a:pt x="46" y="33"/>
                    </a:lnTo>
                    <a:lnTo>
                      <a:pt x="37" y="42"/>
                    </a:lnTo>
                    <a:lnTo>
                      <a:pt x="29" y="52"/>
                    </a:lnTo>
                    <a:lnTo>
                      <a:pt x="21" y="63"/>
                    </a:lnTo>
                    <a:lnTo>
                      <a:pt x="16" y="74"/>
                    </a:lnTo>
                    <a:lnTo>
                      <a:pt x="10" y="87"/>
                    </a:lnTo>
                    <a:lnTo>
                      <a:pt x="6" y="99"/>
                    </a:lnTo>
                    <a:lnTo>
                      <a:pt x="3" y="112"/>
                    </a:lnTo>
                    <a:lnTo>
                      <a:pt x="1" y="126"/>
                    </a:lnTo>
                    <a:lnTo>
                      <a:pt x="0" y="140"/>
                    </a:lnTo>
                    <a:lnTo>
                      <a:pt x="1" y="154"/>
                    </a:lnTo>
                    <a:lnTo>
                      <a:pt x="3" y="167"/>
                    </a:lnTo>
                    <a:lnTo>
                      <a:pt x="6" y="179"/>
                    </a:lnTo>
                    <a:lnTo>
                      <a:pt x="10" y="192"/>
                    </a:lnTo>
                    <a:lnTo>
                      <a:pt x="14" y="204"/>
                    </a:lnTo>
                    <a:lnTo>
                      <a:pt x="21" y="214"/>
                    </a:lnTo>
                    <a:lnTo>
                      <a:pt x="28" y="224"/>
                    </a:lnTo>
                    <a:lnTo>
                      <a:pt x="36" y="234"/>
                    </a:lnTo>
                    <a:lnTo>
                      <a:pt x="45" y="242"/>
                    </a:lnTo>
                    <a:lnTo>
                      <a:pt x="55" y="250"/>
                    </a:lnTo>
                    <a:lnTo>
                      <a:pt x="65" y="257"/>
                    </a:lnTo>
                    <a:lnTo>
                      <a:pt x="76" y="262"/>
                    </a:lnTo>
                    <a:lnTo>
                      <a:pt x="88" y="267"/>
                    </a:lnTo>
                    <a:lnTo>
                      <a:pt x="101" y="269"/>
                    </a:lnTo>
                    <a:lnTo>
                      <a:pt x="114" y="271"/>
                    </a:lnTo>
                    <a:lnTo>
                      <a:pt x="128" y="272"/>
                    </a:lnTo>
                    <a:lnTo>
                      <a:pt x="144" y="271"/>
                    </a:lnTo>
                    <a:lnTo>
                      <a:pt x="159" y="268"/>
                    </a:lnTo>
                    <a:lnTo>
                      <a:pt x="173" y="263"/>
                    </a:lnTo>
                    <a:lnTo>
                      <a:pt x="186" y="257"/>
                    </a:lnTo>
                    <a:lnTo>
                      <a:pt x="198" y="248"/>
                    </a:lnTo>
                    <a:lnTo>
                      <a:pt x="210" y="237"/>
                    </a:lnTo>
                    <a:lnTo>
                      <a:pt x="210" y="249"/>
                    </a:lnTo>
                    <a:lnTo>
                      <a:pt x="209" y="265"/>
                    </a:lnTo>
                    <a:lnTo>
                      <a:pt x="208" y="278"/>
                    </a:lnTo>
                    <a:lnTo>
                      <a:pt x="206" y="285"/>
                    </a:lnTo>
                    <a:lnTo>
                      <a:pt x="205" y="290"/>
                    </a:lnTo>
                    <a:lnTo>
                      <a:pt x="202" y="297"/>
                    </a:lnTo>
                    <a:lnTo>
                      <a:pt x="199" y="301"/>
                    </a:lnTo>
                    <a:lnTo>
                      <a:pt x="196" y="306"/>
                    </a:lnTo>
                    <a:lnTo>
                      <a:pt x="191" y="310"/>
                    </a:lnTo>
                    <a:lnTo>
                      <a:pt x="187" y="314"/>
                    </a:lnTo>
                    <a:lnTo>
                      <a:pt x="181" y="317"/>
                    </a:lnTo>
                    <a:lnTo>
                      <a:pt x="175" y="319"/>
                    </a:lnTo>
                    <a:lnTo>
                      <a:pt x="168" y="322"/>
                    </a:lnTo>
                    <a:lnTo>
                      <a:pt x="160" y="323"/>
                    </a:lnTo>
                    <a:lnTo>
                      <a:pt x="151" y="323"/>
                    </a:lnTo>
                    <a:lnTo>
                      <a:pt x="144" y="323"/>
                    </a:lnTo>
                    <a:lnTo>
                      <a:pt x="138" y="322"/>
                    </a:lnTo>
                    <a:lnTo>
                      <a:pt x="131" y="319"/>
                    </a:lnTo>
                    <a:lnTo>
                      <a:pt x="125" y="317"/>
                    </a:lnTo>
                    <a:lnTo>
                      <a:pt x="119" y="314"/>
                    </a:lnTo>
                    <a:lnTo>
                      <a:pt x="114" y="309"/>
                    </a:lnTo>
                    <a:lnTo>
                      <a:pt x="111" y="304"/>
                    </a:lnTo>
                    <a:lnTo>
                      <a:pt x="107" y="297"/>
                    </a:lnTo>
                    <a:lnTo>
                      <a:pt x="4" y="297"/>
                    </a:lnTo>
                    <a:lnTo>
                      <a:pt x="7" y="307"/>
                    </a:lnTo>
                    <a:lnTo>
                      <a:pt x="9" y="317"/>
                    </a:lnTo>
                    <a:lnTo>
                      <a:pt x="13" y="325"/>
                    </a:lnTo>
                    <a:lnTo>
                      <a:pt x="18" y="334"/>
                    </a:lnTo>
                    <a:lnTo>
                      <a:pt x="23" y="342"/>
                    </a:lnTo>
                    <a:lnTo>
                      <a:pt x="29" y="349"/>
                    </a:lnTo>
                    <a:lnTo>
                      <a:pt x="36" y="355"/>
                    </a:lnTo>
                    <a:lnTo>
                      <a:pt x="44" y="362"/>
                    </a:lnTo>
                    <a:lnTo>
                      <a:pt x="51" y="368"/>
                    </a:lnTo>
                    <a:lnTo>
                      <a:pt x="59" y="372"/>
                    </a:lnTo>
                    <a:lnTo>
                      <a:pt x="68" y="377"/>
                    </a:lnTo>
                    <a:lnTo>
                      <a:pt x="77" y="381"/>
                    </a:lnTo>
                    <a:lnTo>
                      <a:pt x="86" y="384"/>
                    </a:lnTo>
                    <a:lnTo>
                      <a:pt x="95" y="388"/>
                    </a:lnTo>
                    <a:lnTo>
                      <a:pt x="105" y="390"/>
                    </a:lnTo>
                    <a:lnTo>
                      <a:pt x="115" y="392"/>
                    </a:lnTo>
                    <a:lnTo>
                      <a:pt x="124" y="394"/>
                    </a:lnTo>
                    <a:lnTo>
                      <a:pt x="134" y="396"/>
                    </a:lnTo>
                    <a:lnTo>
                      <a:pt x="143" y="396"/>
                    </a:lnTo>
                    <a:lnTo>
                      <a:pt x="152" y="397"/>
                    </a:lnTo>
                    <a:lnTo>
                      <a:pt x="175" y="396"/>
                    </a:lnTo>
                    <a:lnTo>
                      <a:pt x="196" y="392"/>
                    </a:lnTo>
                    <a:lnTo>
                      <a:pt x="206" y="390"/>
                    </a:lnTo>
                    <a:lnTo>
                      <a:pt x="216" y="388"/>
                    </a:lnTo>
                    <a:lnTo>
                      <a:pt x="225" y="384"/>
                    </a:lnTo>
                    <a:lnTo>
                      <a:pt x="233" y="381"/>
                    </a:lnTo>
                    <a:lnTo>
                      <a:pt x="242" y="377"/>
                    </a:lnTo>
                    <a:lnTo>
                      <a:pt x="248" y="372"/>
                    </a:lnTo>
                    <a:lnTo>
                      <a:pt x="256" y="366"/>
                    </a:lnTo>
                    <a:lnTo>
                      <a:pt x="263" y="360"/>
                    </a:lnTo>
                    <a:lnTo>
                      <a:pt x="269" y="354"/>
                    </a:lnTo>
                    <a:lnTo>
                      <a:pt x="274" y="346"/>
                    </a:lnTo>
                    <a:lnTo>
                      <a:pt x="280" y="338"/>
                    </a:lnTo>
                    <a:lnTo>
                      <a:pt x="284" y="331"/>
                    </a:lnTo>
                    <a:lnTo>
                      <a:pt x="289" y="322"/>
                    </a:lnTo>
                    <a:lnTo>
                      <a:pt x="292" y="313"/>
                    </a:lnTo>
                    <a:lnTo>
                      <a:pt x="294" y="303"/>
                    </a:lnTo>
                    <a:lnTo>
                      <a:pt x="298" y="291"/>
                    </a:lnTo>
                    <a:lnTo>
                      <a:pt x="299" y="280"/>
                    </a:lnTo>
                    <a:lnTo>
                      <a:pt x="301" y="268"/>
                    </a:lnTo>
                    <a:lnTo>
                      <a:pt x="301" y="256"/>
                    </a:lnTo>
                    <a:lnTo>
                      <a:pt x="302" y="242"/>
                    </a:lnTo>
                    <a:lnTo>
                      <a:pt x="302" y="8"/>
                    </a:lnTo>
                    <a:close/>
                    <a:moveTo>
                      <a:pt x="154" y="78"/>
                    </a:moveTo>
                    <a:lnTo>
                      <a:pt x="163" y="79"/>
                    </a:lnTo>
                    <a:lnTo>
                      <a:pt x="171" y="80"/>
                    </a:lnTo>
                    <a:lnTo>
                      <a:pt x="179" y="82"/>
                    </a:lnTo>
                    <a:lnTo>
                      <a:pt x="186" y="85"/>
                    </a:lnTo>
                    <a:lnTo>
                      <a:pt x="192" y="90"/>
                    </a:lnTo>
                    <a:lnTo>
                      <a:pt x="198" y="94"/>
                    </a:lnTo>
                    <a:lnTo>
                      <a:pt x="202" y="100"/>
                    </a:lnTo>
                    <a:lnTo>
                      <a:pt x="206" y="107"/>
                    </a:lnTo>
                    <a:lnTo>
                      <a:pt x="209" y="113"/>
                    </a:lnTo>
                    <a:lnTo>
                      <a:pt x="211" y="120"/>
                    </a:lnTo>
                    <a:lnTo>
                      <a:pt x="213" y="128"/>
                    </a:lnTo>
                    <a:lnTo>
                      <a:pt x="213" y="136"/>
                    </a:lnTo>
                    <a:lnTo>
                      <a:pt x="213" y="144"/>
                    </a:lnTo>
                    <a:lnTo>
                      <a:pt x="211" y="151"/>
                    </a:lnTo>
                    <a:lnTo>
                      <a:pt x="209" y="159"/>
                    </a:lnTo>
                    <a:lnTo>
                      <a:pt x="206" y="166"/>
                    </a:lnTo>
                    <a:lnTo>
                      <a:pt x="202" y="172"/>
                    </a:lnTo>
                    <a:lnTo>
                      <a:pt x="198" y="177"/>
                    </a:lnTo>
                    <a:lnTo>
                      <a:pt x="192" y="182"/>
                    </a:lnTo>
                    <a:lnTo>
                      <a:pt x="186" y="186"/>
                    </a:lnTo>
                    <a:lnTo>
                      <a:pt x="179" y="190"/>
                    </a:lnTo>
                    <a:lnTo>
                      <a:pt x="171" y="192"/>
                    </a:lnTo>
                    <a:lnTo>
                      <a:pt x="163" y="194"/>
                    </a:lnTo>
                    <a:lnTo>
                      <a:pt x="154" y="194"/>
                    </a:lnTo>
                    <a:lnTo>
                      <a:pt x="145" y="194"/>
                    </a:lnTo>
                    <a:lnTo>
                      <a:pt x="136" y="192"/>
                    </a:lnTo>
                    <a:lnTo>
                      <a:pt x="129" y="190"/>
                    </a:lnTo>
                    <a:lnTo>
                      <a:pt x="122" y="186"/>
                    </a:lnTo>
                    <a:lnTo>
                      <a:pt x="116" y="182"/>
                    </a:lnTo>
                    <a:lnTo>
                      <a:pt x="111" y="177"/>
                    </a:lnTo>
                    <a:lnTo>
                      <a:pt x="106" y="172"/>
                    </a:lnTo>
                    <a:lnTo>
                      <a:pt x="102" y="166"/>
                    </a:lnTo>
                    <a:lnTo>
                      <a:pt x="100" y="159"/>
                    </a:lnTo>
                    <a:lnTo>
                      <a:pt x="97" y="151"/>
                    </a:lnTo>
                    <a:lnTo>
                      <a:pt x="95" y="144"/>
                    </a:lnTo>
                    <a:lnTo>
                      <a:pt x="95" y="136"/>
                    </a:lnTo>
                    <a:lnTo>
                      <a:pt x="95" y="128"/>
                    </a:lnTo>
                    <a:lnTo>
                      <a:pt x="97" y="120"/>
                    </a:lnTo>
                    <a:lnTo>
                      <a:pt x="100" y="113"/>
                    </a:lnTo>
                    <a:lnTo>
                      <a:pt x="102" y="107"/>
                    </a:lnTo>
                    <a:lnTo>
                      <a:pt x="106" y="100"/>
                    </a:lnTo>
                    <a:lnTo>
                      <a:pt x="111" y="94"/>
                    </a:lnTo>
                    <a:lnTo>
                      <a:pt x="116" y="90"/>
                    </a:lnTo>
                    <a:lnTo>
                      <a:pt x="122" y="85"/>
                    </a:lnTo>
                    <a:lnTo>
                      <a:pt x="129" y="82"/>
                    </a:lnTo>
                    <a:lnTo>
                      <a:pt x="136" y="80"/>
                    </a:lnTo>
                    <a:lnTo>
                      <a:pt x="145" y="79"/>
                    </a:lnTo>
                    <a:lnTo>
                      <a:pt x="1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5"/>
              <p:cNvSpPr>
                <a:spLocks noChangeArrowheads="1"/>
              </p:cNvSpPr>
              <p:nvPr/>
            </p:nvSpPr>
            <p:spPr bwMode="auto">
              <a:xfrm>
                <a:off x="5425513" y="6229363"/>
                <a:ext cx="6350"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grpSp>
        <p:grpSp>
          <p:nvGrpSpPr>
            <p:cNvPr id="61" name="Gruppieren 60"/>
            <p:cNvGrpSpPr/>
            <p:nvPr userDrawn="1"/>
          </p:nvGrpSpPr>
          <p:grpSpPr>
            <a:xfrm>
              <a:off x="5486230" y="6369419"/>
              <a:ext cx="3229183" cy="288924"/>
              <a:chOff x="5492542" y="6372226"/>
              <a:chExt cx="3229183" cy="288924"/>
            </a:xfrm>
            <a:solidFill>
              <a:srgbClr val="75B4C5"/>
            </a:solidFill>
          </p:grpSpPr>
          <p:sp>
            <p:nvSpPr>
              <p:cNvPr id="38"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Rectangle 68"/>
              <p:cNvSpPr>
                <a:spLocks noChangeArrowheads="1"/>
              </p:cNvSpPr>
              <p:nvPr userDrawn="1"/>
            </p:nvSpPr>
            <p:spPr bwMode="auto">
              <a:xfrm>
                <a:off x="5856102" y="6372226"/>
                <a:ext cx="47628"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1"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5"/>
              <p:cNvSpPr>
                <a:spLocks noChangeArrowheads="1"/>
              </p:cNvSpPr>
              <p:nvPr userDrawn="1"/>
            </p:nvSpPr>
            <p:spPr bwMode="auto">
              <a:xfrm>
                <a:off x="6873756" y="6372226"/>
                <a:ext cx="49216"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Rectangle 78"/>
              <p:cNvSpPr>
                <a:spLocks noChangeArrowheads="1"/>
              </p:cNvSpPr>
              <p:nvPr userDrawn="1"/>
            </p:nvSpPr>
            <p:spPr bwMode="auto">
              <a:xfrm>
                <a:off x="7216678" y="6372226"/>
                <a:ext cx="47628"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1"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Rectangle 84"/>
              <p:cNvSpPr>
                <a:spLocks noChangeArrowheads="1"/>
              </p:cNvSpPr>
              <p:nvPr userDrawn="1"/>
            </p:nvSpPr>
            <p:spPr bwMode="auto">
              <a:xfrm>
                <a:off x="8102560" y="6372226"/>
                <a:ext cx="49216" cy="220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7"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8"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9"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0"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grpSp>
        <p:nvGrpSpPr>
          <p:cNvPr id="63" name="Gruppieren 1"/>
          <p:cNvGrpSpPr/>
          <p:nvPr userDrawn="1"/>
        </p:nvGrpSpPr>
        <p:grpSpPr bwMode="auto">
          <a:xfrm>
            <a:off x="2445" y="0"/>
            <a:ext cx="893888" cy="5028685"/>
            <a:chOff x="1750" y="0"/>
            <a:chExt cx="893885" cy="5029199"/>
          </a:xfrm>
          <a:solidFill>
            <a:srgbClr val="75B4C5"/>
          </a:solidFill>
        </p:grpSpPr>
        <p:sp>
          <p:nvSpPr>
            <p:cNvPr id="64"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p:spPr>
          <p:txBody>
            <a:bodyPr/>
            <a:lstStyle/>
            <a:p>
              <a:pPr>
                <a:defRPr/>
              </a:pPr>
              <a:endParaRPr lang="de-CH">
                <a:solidFill>
                  <a:srgbClr val="000000"/>
                </a:solidFill>
              </a:endParaRPr>
            </a:p>
          </p:txBody>
        </p:sp>
        <p:sp>
          <p:nvSpPr>
            <p:cNvPr id="65"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p:spPr>
          <p:txBody>
            <a:bodyPr/>
            <a:lstStyle/>
            <a:p>
              <a:pPr>
                <a:defRPr/>
              </a:pPr>
              <a:endParaRPr lang="de-CH">
                <a:solidFill>
                  <a:srgbClr val="000000"/>
                </a:solidFill>
              </a:endParaRPr>
            </a:p>
          </p:txBody>
        </p:sp>
        <p:sp>
          <p:nvSpPr>
            <p:cNvPr id="66"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p:spPr>
          <p:txBody>
            <a:bodyPr/>
            <a:lstStyle/>
            <a:p>
              <a:pPr>
                <a:defRPr/>
              </a:pPr>
              <a:endParaRPr lang="de-CH">
                <a:solidFill>
                  <a:srgbClr val="000000"/>
                </a:solidFill>
              </a:endParaRPr>
            </a:p>
          </p:txBody>
        </p:sp>
        <p:sp>
          <p:nvSpPr>
            <p:cNvPr id="67"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p:spPr>
          <p:txBody>
            <a:bodyPr/>
            <a:lstStyle/>
            <a:p>
              <a:pPr>
                <a:defRPr/>
              </a:pPr>
              <a:endParaRPr lang="de-CH">
                <a:solidFill>
                  <a:srgbClr val="000000"/>
                </a:solidFill>
              </a:endParaRPr>
            </a:p>
          </p:txBody>
        </p:sp>
        <p:sp>
          <p:nvSpPr>
            <p:cNvPr id="68"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p:spPr>
          <p:txBody>
            <a:bodyPr/>
            <a:lstStyle/>
            <a:p>
              <a:pPr>
                <a:defRPr/>
              </a:pPr>
              <a:endParaRPr lang="de-CH">
                <a:solidFill>
                  <a:srgbClr val="000000"/>
                </a:solidFill>
              </a:endParaRPr>
            </a:p>
          </p:txBody>
        </p:sp>
        <p:sp>
          <p:nvSpPr>
            <p:cNvPr id="69"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p:spPr>
          <p:txBody>
            <a:bodyPr/>
            <a:lstStyle/>
            <a:p>
              <a:pPr>
                <a:defRPr/>
              </a:pPr>
              <a:endParaRPr lang="de-CH">
                <a:solidFill>
                  <a:srgbClr val="000000"/>
                </a:solidFill>
              </a:endParaRPr>
            </a:p>
          </p:txBody>
        </p:sp>
      </p:grpSp>
      <p:pic>
        <p:nvPicPr>
          <p:cNvPr id="70" name="Picture 22" descr="G:\Infozentrale\CI-CD\Neues CD 2011\Powerpoint\logo_vertikal_blank.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195" y="3933825"/>
            <a:ext cx="3794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Datumsplatzhalter 70"/>
          <p:cNvSpPr>
            <a:spLocks noGrp="1"/>
          </p:cNvSpPr>
          <p:nvPr userDrawn="1">
            <p:ph type="dt" sz="half" idx="12"/>
          </p:nvPr>
        </p:nvSpPr>
        <p:spPr>
          <a:xfrm>
            <a:off x="1116013" y="6237312"/>
            <a:ext cx="2089150" cy="339725"/>
          </a:xfrm>
        </p:spPr>
        <p:txBody>
          <a:bodyPr/>
          <a:lstStyle/>
          <a:p>
            <a:pPr>
              <a:defRPr/>
            </a:pPr>
            <a:endParaRPr lang="de-CH">
              <a:solidFill>
                <a:srgbClr val="000000"/>
              </a:solidFill>
            </a:endParaRPr>
          </a:p>
        </p:txBody>
      </p:sp>
    </p:spTree>
    <p:extLst>
      <p:ext uri="{BB962C8B-B14F-4D97-AF65-F5344CB8AC3E}">
        <p14:creationId xmlns:p14="http://schemas.microsoft.com/office/powerpoint/2010/main" val="585206102"/>
      </p:ext>
    </p:extLst>
  </p:cSld>
  <p:clrMapOvr>
    <a:masterClrMapping/>
  </p:clrMapOvr>
  <p:timing>
    <p:tnLst>
      <p:par>
        <p:cTn id="1" dur="indefinite" restart="never" nodeType="tmRoot"/>
      </p:par>
    </p:tnLst>
  </p:timing>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6" y="1600200"/>
            <a:ext cx="8352928" cy="4781128"/>
          </a:xfrm>
          <a:prstGeom prst="rect">
            <a:avLst/>
          </a:prstGeom>
        </p:spPr>
        <p:txBody>
          <a:bodyPr>
            <a:normAutofit/>
          </a:bodyPr>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95536" y="197768"/>
            <a:ext cx="8353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Tree>
    <p:extLst>
      <p:ext uri="{BB962C8B-B14F-4D97-AF65-F5344CB8AC3E}">
        <p14:creationId xmlns:p14="http://schemas.microsoft.com/office/powerpoint/2010/main" val="3827693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600200"/>
            <a:ext cx="3817441"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5075113" y="1600200"/>
            <a:ext cx="3673351"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3A6759E-7245-477A-94FD-F4AE415A063D}" type="slidenum">
              <a:rPr lang="de-CH"/>
              <a:pPr>
                <a:defRPr/>
              </a:pPr>
              <a:t>‹Nr.›</a:t>
            </a:fld>
            <a:endParaRPr lang="de-CH" dirty="0"/>
          </a:p>
        </p:txBody>
      </p:sp>
    </p:spTree>
    <p:extLst>
      <p:ext uri="{BB962C8B-B14F-4D97-AF65-F5344CB8AC3E}">
        <p14:creationId xmlns:p14="http://schemas.microsoft.com/office/powerpoint/2010/main" val="419363377"/>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1520" y="1600200"/>
            <a:ext cx="4176464" cy="4525963"/>
          </a:xfrm>
          <a:prstGeom prst="rect">
            <a:avLst/>
          </a:prstGeom>
        </p:spPr>
        <p:txBody>
          <a:bodyPr/>
          <a:lstStyle>
            <a:lvl1pPr>
              <a:buClr>
                <a:schemeClr val="bg1">
                  <a:lumMod val="65000"/>
                </a:schemeClr>
              </a:buClr>
              <a:buFont typeface="Arial Black" pitchFamily="34" charset="0"/>
              <a:buChar char="&gt;"/>
              <a:defRPr sz="2800"/>
            </a:lvl1pPr>
            <a:lvl2pPr>
              <a:buClrTx/>
              <a:buFont typeface="Arial" pitchFamily="34" charset="0"/>
              <a:buChar char="•"/>
              <a:defRPr sz="2400"/>
            </a:lvl2pPr>
            <a:lvl3pPr>
              <a:buClrTx/>
              <a:buFont typeface="Arial" pitchFamily="34" charset="0"/>
              <a:buChar char="•"/>
              <a:defRPr sz="2000"/>
            </a:lvl3pPr>
            <a:lvl4pPr>
              <a:buClrTx/>
              <a:buFont typeface="Arial" pitchFamily="34" charset="0"/>
              <a:buChar char="•"/>
              <a:defRPr sz="1800"/>
            </a:lvl4pPr>
            <a:lvl5pPr>
              <a:buClrTx/>
              <a:buFont typeface="Arial" pitchFamily="34" charset="0"/>
              <a:buChar cha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4716017" y="1600200"/>
            <a:ext cx="4032448" cy="4525963"/>
          </a:xfrm>
          <a:prstGeom prst="rect">
            <a:avLst/>
          </a:prstGeom>
        </p:spPr>
        <p:txBody>
          <a:bodyPr/>
          <a:lstStyle>
            <a:lvl1pPr>
              <a:buClr>
                <a:schemeClr val="bg1">
                  <a:lumMod val="65000"/>
                </a:schemeClr>
              </a:buClr>
              <a:buFont typeface="Arial Black" pitchFamily="34" charset="0"/>
              <a:buChar char="&gt;"/>
              <a:defRPr sz="2800"/>
            </a:lvl1pPr>
            <a:lvl2pPr>
              <a:buClrTx/>
              <a:buFont typeface="Arial" pitchFamily="34" charset="0"/>
              <a:buChar char="•"/>
              <a:defRPr sz="2400"/>
            </a:lvl2pPr>
            <a:lvl3pPr>
              <a:buClrTx/>
              <a:buFont typeface="Arial" pitchFamily="34" charset="0"/>
              <a:buChar char="•"/>
              <a:defRPr sz="2000"/>
            </a:lvl3pPr>
            <a:lvl4pPr>
              <a:buClrTx/>
              <a:buFont typeface="Arial" pitchFamily="34" charset="0"/>
              <a:buChar char="•"/>
              <a:defRPr sz="1800"/>
            </a:lvl4pPr>
            <a:lvl5pPr>
              <a:buClrTx/>
              <a:buFont typeface="Arial" pitchFamily="34" charset="0"/>
              <a:buChar cha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3" name="Rectangle 2"/>
          <p:cNvSpPr>
            <a:spLocks noGrp="1" noChangeArrowheads="1"/>
          </p:cNvSpPr>
          <p:nvPr>
            <p:ph type="title"/>
          </p:nvPr>
        </p:nvSpPr>
        <p:spPr bwMode="auto">
          <a:xfrm>
            <a:off x="251520" y="197768"/>
            <a:ext cx="84971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34"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5"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6"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9"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6"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9"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5"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8"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3" name="Gerade Verbindung 82"/>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56760"/>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7" y="332656"/>
            <a:ext cx="8352928" cy="6120680"/>
          </a:xfrm>
          <a:prstGeom prst="rect">
            <a:avLst/>
          </a:prstGeom>
        </p:spPr>
        <p:txBody>
          <a:bodyPr>
            <a:normAutofit/>
          </a:bodyPr>
          <a:lstStyle>
            <a:lvl1pPr>
              <a:spcBef>
                <a:spcPts val="1200"/>
              </a:spcBef>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0"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58"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9"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0"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1"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2"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3"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4"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5"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6"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7"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8"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9"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0"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71"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2"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3"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4"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5"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6"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77"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8"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9"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0"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337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986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73204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16634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1520" y="273050"/>
            <a:ext cx="3502409" cy="1162050"/>
          </a:xfrm>
          <a:prstGeom prst="rect">
            <a:avLst/>
          </a:prstGeo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a:prstGeom prst="rect">
            <a:avLst/>
          </a:prstGeom>
        </p:spPr>
        <p:txBody>
          <a:bodyPr/>
          <a:lstStyle>
            <a:lvl1pPr>
              <a:buClr>
                <a:schemeClr val="bg1">
                  <a:lumMod val="65000"/>
                </a:schemeClr>
              </a:buClr>
              <a:buFont typeface="Arial Black" pitchFamily="34" charset="0"/>
              <a:buChar char="&gt;"/>
              <a:defRPr sz="3200"/>
            </a:lvl1pPr>
            <a:lvl2pPr>
              <a:buClrTx/>
              <a:buFont typeface="Arial" pitchFamily="34" charset="0"/>
              <a:buChar char="•"/>
              <a:defRPr sz="2800"/>
            </a:lvl2pPr>
            <a:lvl3pPr>
              <a:buClrTx/>
              <a:buFont typeface="Arial" pitchFamily="34" charset="0"/>
              <a:buChar char="•"/>
              <a:defRPr sz="2400"/>
            </a:lvl3pPr>
            <a:lvl4pPr>
              <a:buClrTx/>
              <a:buFont typeface="Arial" pitchFamily="34" charset="0"/>
              <a:buChar char="•"/>
              <a:defRPr sz="2000"/>
            </a:lvl4pPr>
            <a:lvl5pPr>
              <a:buClrTx/>
              <a:buFont typeface="Arial" pitchFamily="34" charset="0"/>
              <a:buChar cha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251520" y="1435100"/>
            <a:ext cx="350240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57376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23528" y="1600200"/>
            <a:ext cx="8424936" cy="4492625"/>
          </a:xfrm>
          <a:prstGeom prst="rect">
            <a:avLst/>
          </a:prstGeom>
        </p:spPr>
        <p:txBody>
          <a:bodyPr vert="eaVert"/>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23528" y="197768"/>
            <a:ext cx="84251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33"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4"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5"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7"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8"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4"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5"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7"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8"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4"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7"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2" name="Gerade Verbindung 81"/>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75414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a:prstGeom prst="rect">
            <a:avLst/>
          </a:prstGeo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323528" y="274638"/>
            <a:ext cx="6264697" cy="5851525"/>
          </a:xfrm>
          <a:prstGeom prst="rect">
            <a:avLst/>
          </a:prstGeom>
        </p:spPr>
        <p:txBody>
          <a:bodyPr vert="eaVert"/>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4"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7"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4"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7"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3"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09738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bwMode="auto">
          <a:xfrm>
            <a:off x="323528" y="197768"/>
            <a:ext cx="84251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dirty="0" smtClean="0"/>
              <a:t>Titelmasterformat durch Klicken bearbeiten</a:t>
            </a:r>
          </a:p>
        </p:txBody>
      </p:sp>
      <p:sp>
        <p:nvSpPr>
          <p:cNvPr id="32" name="Rectangle 3"/>
          <p:cNvSpPr txBox="1">
            <a:spLocks noChangeArrowheads="1"/>
          </p:cNvSpPr>
          <p:nvPr userDrawn="1"/>
        </p:nvSpPr>
        <p:spPr bwMode="auto">
          <a:xfrm>
            <a:off x="6414960" y="6523574"/>
            <a:ext cx="610394"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grpSp>
        <p:nvGrpSpPr>
          <p:cNvPr id="33" name="Gruppieren 1055"/>
          <p:cNvGrpSpPr>
            <a:grpSpLocks/>
          </p:cNvGrpSpPr>
          <p:nvPr userDrawn="1"/>
        </p:nvGrpSpPr>
        <p:grpSpPr bwMode="auto">
          <a:xfrm>
            <a:off x="7015810" y="6576699"/>
            <a:ext cx="1660646" cy="148583"/>
            <a:chOff x="5492188" y="6372238"/>
            <a:chExt cx="3228975" cy="288925"/>
          </a:xfrm>
          <a:solidFill>
            <a:schemeClr val="accent2">
              <a:lumMod val="60000"/>
              <a:lumOff val="40000"/>
            </a:schemeClr>
          </a:solidFill>
        </p:grpSpPr>
        <p:sp>
          <p:nvSpPr>
            <p:cNvPr id="34" name="Freeform 66"/>
            <p:cNvSpPr>
              <a:spLocks/>
            </p:cNvSpPr>
            <p:nvPr/>
          </p:nvSpPr>
          <p:spPr bwMode="auto">
            <a:xfrm>
              <a:off x="5492188" y="6456375"/>
              <a:ext cx="174625"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5" name="Freeform 67"/>
            <p:cNvSpPr>
              <a:spLocks noEditPoints="1"/>
            </p:cNvSpPr>
            <p:nvPr/>
          </p:nvSpPr>
          <p:spPr bwMode="auto">
            <a:xfrm>
              <a:off x="5668400" y="6451613"/>
              <a:ext cx="165100" cy="146050"/>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6" name="Rectangle 68"/>
            <p:cNvSpPr>
              <a:spLocks noChangeArrowheads="1"/>
            </p:cNvSpPr>
            <p:nvPr/>
          </p:nvSpPr>
          <p:spPr bwMode="auto">
            <a:xfrm>
              <a:off x="5855725"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37" name="Freeform 69"/>
            <p:cNvSpPr>
              <a:spLocks/>
            </p:cNvSpPr>
            <p:nvPr/>
          </p:nvSpPr>
          <p:spPr bwMode="auto">
            <a:xfrm>
              <a:off x="5935100" y="6372238"/>
              <a:ext cx="169863" cy="220663"/>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8" name="Freeform 70"/>
            <p:cNvSpPr>
              <a:spLocks/>
            </p:cNvSpPr>
            <p:nvPr/>
          </p:nvSpPr>
          <p:spPr bwMode="auto">
            <a:xfrm>
              <a:off x="6109725" y="6451613"/>
              <a:ext cx="119063" cy="146050"/>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 name="Freeform 71"/>
            <p:cNvSpPr>
              <a:spLocks/>
            </p:cNvSpPr>
            <p:nvPr/>
          </p:nvSpPr>
          <p:spPr bwMode="auto">
            <a:xfrm>
              <a:off x="6246250" y="6451613"/>
              <a:ext cx="120650" cy="146050"/>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 name="Freeform 72"/>
            <p:cNvSpPr>
              <a:spLocks/>
            </p:cNvSpPr>
            <p:nvPr/>
          </p:nvSpPr>
          <p:spPr bwMode="auto">
            <a:xfrm>
              <a:off x="6382775" y="6451613"/>
              <a:ext cx="107950" cy="146050"/>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 name="Freeform 73"/>
            <p:cNvSpPr>
              <a:spLocks/>
            </p:cNvSpPr>
            <p:nvPr/>
          </p:nvSpPr>
          <p:spPr bwMode="auto">
            <a:xfrm>
              <a:off x="6520888" y="6372238"/>
              <a:ext cx="144463" cy="220663"/>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 name="Freeform 74"/>
            <p:cNvSpPr>
              <a:spLocks/>
            </p:cNvSpPr>
            <p:nvPr/>
          </p:nvSpPr>
          <p:spPr bwMode="auto">
            <a:xfrm>
              <a:off x="6697100" y="6456375"/>
              <a:ext cx="146050"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3" name="Rectangle 75"/>
            <p:cNvSpPr>
              <a:spLocks noChangeArrowheads="1"/>
            </p:cNvSpPr>
            <p:nvPr/>
          </p:nvSpPr>
          <p:spPr bwMode="auto">
            <a:xfrm>
              <a:off x="6873313"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4" name="Freeform 76"/>
            <p:cNvSpPr>
              <a:spLocks noEditPoints="1"/>
            </p:cNvSpPr>
            <p:nvPr/>
          </p:nvSpPr>
          <p:spPr bwMode="auto">
            <a:xfrm>
              <a:off x="6952688" y="6372238"/>
              <a:ext cx="158750" cy="225425"/>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5" name="Freeform 77"/>
            <p:cNvSpPr>
              <a:spLocks noEditPoints="1"/>
            </p:cNvSpPr>
            <p:nvPr/>
          </p:nvSpPr>
          <p:spPr bwMode="auto">
            <a:xfrm>
              <a:off x="7132075" y="6377000"/>
              <a:ext cx="55563" cy="215900"/>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6" name="Rectangle 78"/>
            <p:cNvSpPr>
              <a:spLocks noChangeArrowheads="1"/>
            </p:cNvSpPr>
            <p:nvPr/>
          </p:nvSpPr>
          <p:spPr bwMode="auto">
            <a:xfrm>
              <a:off x="7216213" y="6372238"/>
              <a:ext cx="47625"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47" name="Freeform 79"/>
            <p:cNvSpPr>
              <a:spLocks noEditPoints="1"/>
            </p:cNvSpPr>
            <p:nvPr/>
          </p:nvSpPr>
          <p:spPr bwMode="auto">
            <a:xfrm>
              <a:off x="7289238" y="6372238"/>
              <a:ext cx="158750" cy="225425"/>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8" name="Freeform 80"/>
            <p:cNvSpPr>
              <a:spLocks/>
            </p:cNvSpPr>
            <p:nvPr/>
          </p:nvSpPr>
          <p:spPr bwMode="auto">
            <a:xfrm>
              <a:off x="7478150" y="6456375"/>
              <a:ext cx="144463"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9" name="Freeform 81"/>
            <p:cNvSpPr>
              <a:spLocks/>
            </p:cNvSpPr>
            <p:nvPr/>
          </p:nvSpPr>
          <p:spPr bwMode="auto">
            <a:xfrm>
              <a:off x="7654363" y="6451613"/>
              <a:ext cx="144463"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82"/>
            <p:cNvSpPr>
              <a:spLocks noEditPoints="1"/>
            </p:cNvSpPr>
            <p:nvPr/>
          </p:nvSpPr>
          <p:spPr bwMode="auto">
            <a:xfrm>
              <a:off x="7821050" y="6451613"/>
              <a:ext cx="158750" cy="209550"/>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Freeform 83"/>
            <p:cNvSpPr>
              <a:spLocks/>
            </p:cNvSpPr>
            <p:nvPr/>
          </p:nvSpPr>
          <p:spPr bwMode="auto">
            <a:xfrm>
              <a:off x="8009963" y="6535750"/>
              <a:ext cx="61913"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2" name="Rectangle 84"/>
            <p:cNvSpPr>
              <a:spLocks noChangeArrowheads="1"/>
            </p:cNvSpPr>
            <p:nvPr/>
          </p:nvSpPr>
          <p:spPr bwMode="auto">
            <a:xfrm>
              <a:off x="8102038" y="6372238"/>
              <a:ext cx="49213" cy="2206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3" name="Freeform 85"/>
            <p:cNvSpPr>
              <a:spLocks/>
            </p:cNvSpPr>
            <p:nvPr/>
          </p:nvSpPr>
          <p:spPr bwMode="auto">
            <a:xfrm>
              <a:off x="8181413" y="6456375"/>
              <a:ext cx="146050"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86"/>
            <p:cNvSpPr>
              <a:spLocks/>
            </p:cNvSpPr>
            <p:nvPr/>
          </p:nvSpPr>
          <p:spPr bwMode="auto">
            <a:xfrm>
              <a:off x="8357625" y="6535750"/>
              <a:ext cx="61913"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5" name="Freeform 87"/>
            <p:cNvSpPr>
              <a:spLocks/>
            </p:cNvSpPr>
            <p:nvPr/>
          </p:nvSpPr>
          <p:spPr bwMode="auto">
            <a:xfrm>
              <a:off x="8443350" y="6453200"/>
              <a:ext cx="125413" cy="144463"/>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6" name="Freeform 88"/>
            <p:cNvSpPr>
              <a:spLocks/>
            </p:cNvSpPr>
            <p:nvPr/>
          </p:nvSpPr>
          <p:spPr bwMode="auto">
            <a:xfrm>
              <a:off x="8581463" y="6372238"/>
              <a:ext cx="139700" cy="225425"/>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cxnSp>
        <p:nvCxnSpPr>
          <p:cNvPr id="81" name="Gerade Verbindung 80"/>
          <p:cNvCxnSpPr/>
          <p:nvPr userDrawn="1"/>
        </p:nvCxnSpPr>
        <p:spPr>
          <a:xfrm>
            <a:off x="6975339" y="6503229"/>
            <a:ext cx="0" cy="186137"/>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898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584" y="115888"/>
            <a:ext cx="76327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27584" y="1600200"/>
            <a:ext cx="7632700" cy="44926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grpSp>
        <p:nvGrpSpPr>
          <p:cNvPr id="4" name="Gruppieren 3"/>
          <p:cNvGrpSpPr>
            <a:grpSpLocks noChangeAspect="1"/>
          </p:cNvGrpSpPr>
          <p:nvPr userDrawn="1"/>
        </p:nvGrpSpPr>
        <p:grpSpPr>
          <a:xfrm>
            <a:off x="7200464" y="6537225"/>
            <a:ext cx="1548000" cy="204143"/>
            <a:chOff x="5429751" y="5805264"/>
            <a:chExt cx="3285662" cy="433291"/>
          </a:xfrm>
        </p:grpSpPr>
        <p:sp>
          <p:nvSpPr>
            <p:cNvPr id="5" name="Rectangle 65"/>
            <p:cNvSpPr>
              <a:spLocks noChangeArrowheads="1"/>
            </p:cNvSpPr>
            <p:nvPr/>
          </p:nvSpPr>
          <p:spPr bwMode="auto">
            <a:xfrm>
              <a:off x="5429751" y="5805264"/>
              <a:ext cx="6350"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grpSp>
          <p:nvGrpSpPr>
            <p:cNvPr id="6" name="Gruppieren 5"/>
            <p:cNvGrpSpPr/>
            <p:nvPr userDrawn="1"/>
          </p:nvGrpSpPr>
          <p:grpSpPr>
            <a:xfrm>
              <a:off x="5486230" y="5949631"/>
              <a:ext cx="3229183" cy="288924"/>
              <a:chOff x="5492542" y="6372226"/>
              <a:chExt cx="3229183" cy="288924"/>
            </a:xfrm>
          </p:grpSpPr>
          <p:sp>
            <p:nvSpPr>
              <p:cNvPr id="7"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 name="Rectangle 68"/>
              <p:cNvSpPr>
                <a:spLocks noChangeArrowheads="1"/>
              </p:cNvSpPr>
              <p:nvPr userDrawn="1"/>
            </p:nvSpPr>
            <p:spPr bwMode="auto">
              <a:xfrm>
                <a:off x="5856102" y="6372226"/>
                <a:ext cx="47628"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0"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1"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4"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5"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6" name="Rectangle 75"/>
              <p:cNvSpPr>
                <a:spLocks noChangeArrowheads="1"/>
              </p:cNvSpPr>
              <p:nvPr userDrawn="1"/>
            </p:nvSpPr>
            <p:spPr bwMode="auto">
              <a:xfrm>
                <a:off x="6873756" y="6372226"/>
                <a:ext cx="49216"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7"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8"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9" name="Rectangle 78"/>
              <p:cNvSpPr>
                <a:spLocks noChangeArrowheads="1"/>
              </p:cNvSpPr>
              <p:nvPr userDrawn="1"/>
            </p:nvSpPr>
            <p:spPr bwMode="auto">
              <a:xfrm>
                <a:off x="7216678" y="6372226"/>
                <a:ext cx="47628"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0"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1"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2"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3"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4"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5" name="Rectangle 84"/>
              <p:cNvSpPr>
                <a:spLocks noChangeArrowheads="1"/>
              </p:cNvSpPr>
              <p:nvPr userDrawn="1"/>
            </p:nvSpPr>
            <p:spPr bwMode="auto">
              <a:xfrm>
                <a:off x="8102560" y="6372226"/>
                <a:ext cx="49216" cy="22066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26"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7"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8"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29"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sp>
        <p:nvSpPr>
          <p:cNvPr id="30" name="Rectangle 3"/>
          <p:cNvSpPr txBox="1">
            <a:spLocks noChangeArrowheads="1"/>
          </p:cNvSpPr>
          <p:nvPr userDrawn="1"/>
        </p:nvSpPr>
        <p:spPr bwMode="auto">
          <a:xfrm>
            <a:off x="6588224" y="6545692"/>
            <a:ext cx="563531" cy="28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CH"/>
            </a:defPPr>
            <a:lvl1pPr algn="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FEEF8572-61BD-4986-A85E-A94643C56785}" type="slidenum">
              <a:rPr lang="de-DE" sz="1000" smtClean="0">
                <a:solidFill>
                  <a:srgbClr val="000000"/>
                </a:solidFill>
              </a:rPr>
              <a:pPr>
                <a:defRPr/>
              </a:pPr>
              <a:t>‹Nr.›</a:t>
            </a:fld>
            <a:endParaRPr lang="de-DE" dirty="0">
              <a:solidFill>
                <a:srgbClr val="000000"/>
              </a:solidFill>
            </a:endParaRPr>
          </a:p>
        </p:txBody>
      </p:sp>
    </p:spTree>
    <p:extLst>
      <p:ext uri="{BB962C8B-B14F-4D97-AF65-F5344CB8AC3E}">
        <p14:creationId xmlns:p14="http://schemas.microsoft.com/office/powerpoint/2010/main" val="313915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32048"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483568"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9AAC043-052F-46AF-8AF7-466D0F491066}" type="slidenum">
              <a:rPr lang="de-CH" smtClean="0"/>
              <a:t>‹Nr.›</a:t>
            </a:fld>
            <a:endParaRPr lang="de-CH"/>
          </a:p>
        </p:txBody>
      </p:sp>
    </p:spTree>
    <p:extLst>
      <p:ext uri="{BB962C8B-B14F-4D97-AF65-F5344CB8AC3E}">
        <p14:creationId xmlns:p14="http://schemas.microsoft.com/office/powerpoint/2010/main" val="828378508"/>
      </p:ext>
    </p:extLst>
  </p:cSld>
  <p:clrMapOvr>
    <a:masterClrMapping/>
  </p:clrMapOvr>
  <p:timing>
    <p:tnLst>
      <p:par>
        <p:cTn id="1" dur="indefinite" restart="never" nodeType="tmRoot"/>
      </p:par>
    </p:tn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74638"/>
            <a:ext cx="7632464" cy="1143000"/>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0" y="1535113"/>
            <a:ext cx="3669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116000" y="2174875"/>
            <a:ext cx="3669804"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Textplatzhalter 4"/>
          <p:cNvSpPr>
            <a:spLocks noGrp="1"/>
          </p:cNvSpPr>
          <p:nvPr>
            <p:ph type="body" sz="quarter" idx="3"/>
          </p:nvPr>
        </p:nvSpPr>
        <p:spPr>
          <a:xfrm>
            <a:off x="4922713" y="1535113"/>
            <a:ext cx="39251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22713" y="2174875"/>
            <a:ext cx="3925163"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7F41038-E0E2-4B70-A279-A3A97740CCA7}" type="slidenum">
              <a:rPr lang="de-CH"/>
              <a:pPr>
                <a:defRPr/>
              </a:pPr>
              <a:t>‹Nr.›</a:t>
            </a:fld>
            <a:endParaRPr lang="de-CH" dirty="0"/>
          </a:p>
        </p:txBody>
      </p:sp>
    </p:spTree>
    <p:extLst>
      <p:ext uri="{BB962C8B-B14F-4D97-AF65-F5344CB8AC3E}">
        <p14:creationId xmlns:p14="http://schemas.microsoft.com/office/powerpoint/2010/main" val="322313402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5" name="Fußzeilenplatzhalter 4"/>
          <p:cNvSpPr>
            <a:spLocks noGrp="1"/>
          </p:cNvSpPr>
          <p:nvPr>
            <p:ph type="ftr" sz="quarter" idx="11"/>
          </p:nvPr>
        </p:nvSpPr>
        <p:spPr/>
        <p:txBody>
          <a:bodyPr/>
          <a:lstStyle>
            <a:lvl1pPr>
              <a:defRPr/>
            </a:lvl1pPr>
          </a:lstStyle>
          <a:p>
            <a:endParaRPr lang="de-CH" dirty="0"/>
          </a:p>
        </p:txBody>
      </p:sp>
      <p:sp>
        <p:nvSpPr>
          <p:cNvPr id="6" name="Foliennummernplatzhalter 5"/>
          <p:cNvSpPr>
            <a:spLocks noGrp="1"/>
          </p:cNvSpPr>
          <p:nvPr>
            <p:ph type="sldNum" sz="quarter" idx="12"/>
          </p:nvPr>
        </p:nvSpPr>
        <p:spPr/>
        <p:txBody>
          <a:bodyPr/>
          <a:lstStyle>
            <a:lvl1pPr>
              <a:defRPr/>
            </a:lvl1pPr>
          </a:lstStyle>
          <a:p>
            <a:pPr>
              <a:defRPr/>
            </a:pPr>
            <a:fld id="{8F070FAD-2390-448C-8260-B652C1CEAFFA}"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4161759384"/>
      </p:ext>
    </p:extLst>
  </p:cSld>
  <p:clrMapOvr>
    <a:masterClrMapping/>
  </p:clrMapOvr>
  <p:timing>
    <p:tnLst>
      <p:par>
        <p:cTn id="1" dur="indefinite" restart="never" nodeType="tmRoot"/>
      </p:par>
    </p:tnLst>
  </p:timing>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2048" y="4406900"/>
            <a:ext cx="7772400" cy="1362075"/>
          </a:xfrm>
        </p:spPr>
        <p:txBody>
          <a:bodyPr anchor="t"/>
          <a:lstStyle>
            <a:lvl1pPr algn="l">
              <a:defRPr sz="4000" b="1" cap="small" baseline="0"/>
            </a:lvl1pPr>
          </a:lstStyle>
          <a:p>
            <a:r>
              <a:rPr lang="de-DE" smtClean="0"/>
              <a:t>Titelmasterformat durch Klicken bearbeiten</a:t>
            </a:r>
            <a:endParaRPr lang="de-CH" dirty="0"/>
          </a:p>
        </p:txBody>
      </p:sp>
      <p:sp>
        <p:nvSpPr>
          <p:cNvPr id="3" name="Textplatzhalter 2"/>
          <p:cNvSpPr>
            <a:spLocks noGrp="1"/>
          </p:cNvSpPr>
          <p:nvPr>
            <p:ph type="body" idx="1"/>
          </p:nvPr>
        </p:nvSpPr>
        <p:spPr>
          <a:xfrm>
            <a:off x="832048"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9AAC043-052F-46AF-8AF7-466D0F491066}" type="slidenum">
              <a:rPr lang="de-CH" smtClean="0"/>
              <a:t>‹Nr.›</a:t>
            </a:fld>
            <a:endParaRPr lang="de-CH"/>
          </a:p>
        </p:txBody>
      </p:sp>
    </p:spTree>
    <p:extLst>
      <p:ext uri="{BB962C8B-B14F-4D97-AF65-F5344CB8AC3E}">
        <p14:creationId xmlns:p14="http://schemas.microsoft.com/office/powerpoint/2010/main" val="3354350743"/>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6" name="Fußzeilenplatzhalter 4"/>
          <p:cNvSpPr>
            <a:spLocks noGrp="1"/>
          </p:cNvSpPr>
          <p:nvPr>
            <p:ph type="ftr" sz="quarter" idx="11"/>
          </p:nvPr>
        </p:nvSpPr>
        <p:spPr/>
        <p:txBody>
          <a:bodyPr/>
          <a:lstStyle>
            <a:lvl1pPr>
              <a:defRPr/>
            </a:lvl1pPr>
          </a:lstStyle>
          <a:p>
            <a:endParaRPr lang="de-CH"/>
          </a:p>
        </p:txBody>
      </p:sp>
      <p:sp>
        <p:nvSpPr>
          <p:cNvPr id="7" name="Foliennummernplatzhalter 5"/>
          <p:cNvSpPr>
            <a:spLocks noGrp="1"/>
          </p:cNvSpPr>
          <p:nvPr>
            <p:ph type="sldNum" sz="quarter" idx="12"/>
          </p:nvPr>
        </p:nvSpPr>
        <p:spPr/>
        <p:txBody>
          <a:bodyPr/>
          <a:lstStyle>
            <a:lvl1pPr>
              <a:defRPr/>
            </a:lvl1pPr>
          </a:lstStyle>
          <a:p>
            <a:pPr>
              <a:defRPr/>
            </a:pPr>
            <a:fld id="{03A6759E-7245-477A-94FD-F4AE415A063D}"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1386764289"/>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dirty="0"/>
          </a:p>
        </p:txBody>
      </p:sp>
      <p:sp>
        <p:nvSpPr>
          <p:cNvPr id="8" name="Fußzeilenplatzhalter 4"/>
          <p:cNvSpPr>
            <a:spLocks noGrp="1"/>
          </p:cNvSpPr>
          <p:nvPr>
            <p:ph type="ftr" sz="quarter" idx="11"/>
          </p:nvPr>
        </p:nvSpPr>
        <p:spPr/>
        <p:txBody>
          <a:bodyPr/>
          <a:lstStyle>
            <a:lvl1pPr>
              <a:defRPr/>
            </a:lvl1pPr>
          </a:lstStyle>
          <a:p>
            <a:endParaRPr lang="de-CH" dirty="0"/>
          </a:p>
        </p:txBody>
      </p:sp>
      <p:sp>
        <p:nvSpPr>
          <p:cNvPr id="9" name="Foliennummernplatzhalter 5"/>
          <p:cNvSpPr>
            <a:spLocks noGrp="1"/>
          </p:cNvSpPr>
          <p:nvPr>
            <p:ph type="sldNum" sz="quarter" idx="12"/>
          </p:nvPr>
        </p:nvSpPr>
        <p:spPr/>
        <p:txBody>
          <a:bodyPr/>
          <a:lstStyle>
            <a:lvl1pPr>
              <a:defRPr/>
            </a:lvl1pPr>
          </a:lstStyle>
          <a:p>
            <a:fld id="{C9AAC043-052F-46AF-8AF7-466D0F491066}" type="slidenum">
              <a:rPr lang="de-CH" smtClean="0"/>
              <a:t>‹Nr.›</a:t>
            </a:fld>
            <a:endParaRPr lang="de-CH" dirty="0"/>
          </a:p>
        </p:txBody>
      </p:sp>
    </p:spTree>
    <p:extLst>
      <p:ext uri="{BB962C8B-B14F-4D97-AF65-F5344CB8AC3E}">
        <p14:creationId xmlns:p14="http://schemas.microsoft.com/office/powerpoint/2010/main" val="1215483528"/>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4" name="Fußzeilenplatzhalter 4"/>
          <p:cNvSpPr>
            <a:spLocks noGrp="1"/>
          </p:cNvSpPr>
          <p:nvPr>
            <p:ph type="ftr" sz="quarter" idx="11"/>
          </p:nvPr>
        </p:nvSpPr>
        <p:spPr/>
        <p:txBody>
          <a:bodyPr/>
          <a:lstStyle>
            <a:lvl1pPr>
              <a:defRPr/>
            </a:lvl1pPr>
          </a:lstStyle>
          <a:p>
            <a:endParaRPr lang="de-CH"/>
          </a:p>
        </p:txBody>
      </p:sp>
      <p:sp>
        <p:nvSpPr>
          <p:cNvPr id="5" name="Foliennummernplatzhalter 5"/>
          <p:cNvSpPr>
            <a:spLocks noGrp="1"/>
          </p:cNvSpPr>
          <p:nvPr>
            <p:ph type="sldNum" sz="quarter" idx="12"/>
          </p:nvPr>
        </p:nvSpPr>
        <p:spPr/>
        <p:txBody>
          <a:bodyPr/>
          <a:lstStyle>
            <a:lvl1pPr>
              <a:defRPr/>
            </a:lvl1pPr>
          </a:lstStyle>
          <a:p>
            <a:pPr>
              <a:defRPr/>
            </a:pPr>
            <a:fld id="{C92A3E52-0498-43D7-95E0-87B102568F9B}"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110333816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3" name="Fußzeilenplatzhalter 4"/>
          <p:cNvSpPr>
            <a:spLocks noGrp="1"/>
          </p:cNvSpPr>
          <p:nvPr>
            <p:ph type="ftr" sz="quarter" idx="11"/>
          </p:nvPr>
        </p:nvSpPr>
        <p:spPr/>
        <p:txBody>
          <a:bodyPr/>
          <a:lstStyle>
            <a:lvl1pPr>
              <a:defRPr/>
            </a:lvl1pPr>
          </a:lstStyle>
          <a:p>
            <a:endParaRPr lang="de-CH"/>
          </a:p>
        </p:txBody>
      </p:sp>
      <p:sp>
        <p:nvSpPr>
          <p:cNvPr id="4" name="Foliennummernplatzhalter 5"/>
          <p:cNvSpPr>
            <a:spLocks noGrp="1"/>
          </p:cNvSpPr>
          <p:nvPr>
            <p:ph type="sldNum" sz="quarter" idx="12"/>
          </p:nvPr>
        </p:nvSpPr>
        <p:spPr/>
        <p:txBody>
          <a:bodyPr/>
          <a:lstStyle>
            <a:lvl1pPr>
              <a:defRPr/>
            </a:lvl1pPr>
          </a:lstStyle>
          <a:p>
            <a:pPr>
              <a:defRPr/>
            </a:pPr>
            <a:fld id="{ED6F261A-D17F-4703-A523-F139ED425B35}"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346334677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6" name="Fußzeilenplatzhalter 4"/>
          <p:cNvSpPr>
            <a:spLocks noGrp="1"/>
          </p:cNvSpPr>
          <p:nvPr>
            <p:ph type="ftr" sz="quarter" idx="11"/>
          </p:nvPr>
        </p:nvSpPr>
        <p:spPr/>
        <p:txBody>
          <a:bodyPr/>
          <a:lstStyle>
            <a:lvl1pPr>
              <a:defRPr/>
            </a:lvl1pPr>
          </a:lstStyle>
          <a:p>
            <a:endParaRPr lang="de-CH"/>
          </a:p>
        </p:txBody>
      </p:sp>
      <p:sp>
        <p:nvSpPr>
          <p:cNvPr id="7" name="Foliennummernplatzhalter 5"/>
          <p:cNvSpPr>
            <a:spLocks noGrp="1"/>
          </p:cNvSpPr>
          <p:nvPr>
            <p:ph type="sldNum" sz="quarter" idx="12"/>
          </p:nvPr>
        </p:nvSpPr>
        <p:spPr/>
        <p:txBody>
          <a:bodyPr/>
          <a:lstStyle>
            <a:lvl1pPr>
              <a:defRPr/>
            </a:lvl1pPr>
          </a:lstStyle>
          <a:p>
            <a:pPr>
              <a:defRPr/>
            </a:pPr>
            <a:fld id="{AD894D9D-356E-4E8F-99C0-A24211761A78}"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295909819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6" name="Fußzeilenplatzhalter 4"/>
          <p:cNvSpPr>
            <a:spLocks noGrp="1"/>
          </p:cNvSpPr>
          <p:nvPr>
            <p:ph type="ftr" sz="quarter" idx="11"/>
          </p:nvPr>
        </p:nvSpPr>
        <p:spPr/>
        <p:txBody>
          <a:bodyPr/>
          <a:lstStyle>
            <a:lvl1pPr>
              <a:defRPr/>
            </a:lvl1pPr>
          </a:lstStyle>
          <a:p>
            <a:endParaRPr lang="de-CH"/>
          </a:p>
        </p:txBody>
      </p:sp>
      <p:sp>
        <p:nvSpPr>
          <p:cNvPr id="7" name="Foliennummernplatzhalter 5"/>
          <p:cNvSpPr>
            <a:spLocks noGrp="1"/>
          </p:cNvSpPr>
          <p:nvPr>
            <p:ph type="sldNum" sz="quarter" idx="12"/>
          </p:nvPr>
        </p:nvSpPr>
        <p:spPr/>
        <p:txBody>
          <a:bodyPr/>
          <a:lstStyle>
            <a:lvl1pPr>
              <a:defRPr/>
            </a:lvl1pPr>
          </a:lstStyle>
          <a:p>
            <a:pPr>
              <a:defRPr/>
            </a:pPr>
            <a:fld id="{02155003-A5CF-4635-8CA9-48F4AC27BEB5}"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3359501258"/>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pPr>
              <a:defRPr/>
            </a:pPr>
            <a:fld id="{A486B82A-35F6-465A-B65A-F22CCD8AA721}"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64522972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CB825C7A-0038-4322-ACB4-B4A42E457ACE}" type="datetimeFigureOut">
              <a:rPr lang="de-CH" smtClean="0"/>
              <a:t>09.05.2017</a:t>
            </a:fld>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pPr>
              <a:defRPr/>
            </a:pPr>
            <a:fld id="{8512E882-8E88-4430-A874-F50681511496}" type="slidenum">
              <a:rPr lang="de-CH" smtClean="0">
                <a:solidFill>
                  <a:srgbClr val="000000"/>
                </a:solidFill>
              </a:rPr>
              <a:pPr>
                <a:defRPr/>
              </a:pPr>
              <a:t>‹Nr.›</a:t>
            </a:fld>
            <a:endParaRPr lang="de-CH" dirty="0">
              <a:solidFill>
                <a:srgbClr val="000000"/>
              </a:solidFill>
            </a:endParaRPr>
          </a:p>
        </p:txBody>
      </p:sp>
    </p:spTree>
    <p:extLst>
      <p:ext uri="{BB962C8B-B14F-4D97-AF65-F5344CB8AC3E}">
        <p14:creationId xmlns:p14="http://schemas.microsoft.com/office/powerpoint/2010/main" val="42249815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dirty="0" smtClean="0"/>
              <a:t>Titelmasterformat durch Klicken bearbeiten</a:t>
            </a:r>
            <a:endParaRPr lang="de-CH" dirty="0"/>
          </a:p>
        </p:txBody>
      </p:sp>
      <p:sp>
        <p:nvSpPr>
          <p:cNvPr id="3"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C92A3E52-0498-43D7-95E0-87B102568F9B}" type="slidenum">
              <a:rPr lang="de-CH"/>
              <a:pPr>
                <a:defRPr/>
              </a:pPr>
              <a:t>‹Nr.›</a:t>
            </a:fld>
            <a:endParaRPr lang="de-CH" dirty="0"/>
          </a:p>
        </p:txBody>
      </p:sp>
    </p:spTree>
    <p:extLst>
      <p:ext uri="{BB962C8B-B14F-4D97-AF65-F5344CB8AC3E}">
        <p14:creationId xmlns:p14="http://schemas.microsoft.com/office/powerpoint/2010/main" val="143159754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solidFill>
                <a:srgbClr val="000000"/>
              </a:solidFill>
            </a:endParaRPr>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Tree>
    <p:extLst>
      <p:ext uri="{BB962C8B-B14F-4D97-AF65-F5344CB8AC3E}">
        <p14:creationId xmlns:p14="http://schemas.microsoft.com/office/powerpoint/2010/main" val="2614514469"/>
      </p:ext>
    </p:extLst>
  </p:cSld>
  <p:clrMapOvr>
    <a:masterClrMapping/>
  </p:clrMapOvr>
  <p:timing>
    <p:tnLst>
      <p:par>
        <p:cTn id="1" dur="indefinite" restart="never" nodeType="tmRoot"/>
      </p:par>
    </p:tnLst>
  </p:timing>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Aufzählungen">
    <p:spTree>
      <p:nvGrpSpPr>
        <p:cNvPr id="1" name=""/>
        <p:cNvGrpSpPr/>
        <p:nvPr/>
      </p:nvGrpSpPr>
      <p:grpSpPr>
        <a:xfrm>
          <a:off x="0" y="0"/>
          <a:ext cx="0" cy="0"/>
          <a:chOff x="0" y="0"/>
          <a:chExt cx="0" cy="0"/>
        </a:xfrm>
      </p:grpSpPr>
      <p:cxnSp>
        <p:nvCxnSpPr>
          <p:cNvPr id="4" name="Gerade Verbindung 3"/>
          <p:cNvCxnSpPr/>
          <p:nvPr userDrawn="1"/>
        </p:nvCxnSpPr>
        <p:spPr>
          <a:xfrm>
            <a:off x="8243888" y="188913"/>
            <a:ext cx="0" cy="7207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le Placeholder 1"/>
          <p:cNvSpPr>
            <a:spLocks noGrp="1"/>
          </p:cNvSpPr>
          <p:nvPr>
            <p:ph type="title"/>
          </p:nvPr>
        </p:nvSpPr>
        <p:spPr>
          <a:xfrm>
            <a:off x="617870" y="919514"/>
            <a:ext cx="8202602" cy="400110"/>
          </a:xfrm>
          <a:prstGeom prst="rect">
            <a:avLst/>
          </a:prstGeom>
        </p:spPr>
        <p:txBody>
          <a:bodyPr/>
          <a:lstStyle/>
          <a:p>
            <a:r>
              <a:rPr lang="de-DE" smtClean="0"/>
              <a:t>Titelmasterformat durch Klicken bearbeiten</a:t>
            </a:r>
            <a:endParaRPr lang="en-US" dirty="0" smtClean="0"/>
          </a:p>
        </p:txBody>
      </p:sp>
      <p:sp>
        <p:nvSpPr>
          <p:cNvPr id="17" name="Text Placeholder 2"/>
          <p:cNvSpPr>
            <a:spLocks noGrp="1"/>
          </p:cNvSpPr>
          <p:nvPr>
            <p:ph idx="1"/>
          </p:nvPr>
        </p:nvSpPr>
        <p:spPr>
          <a:xfrm>
            <a:off x="611560" y="1700808"/>
            <a:ext cx="8229600" cy="1786814"/>
          </a:xfrm>
          <a:prstGeom prst="rect">
            <a:avLst/>
          </a:prstGeom>
        </p:spPr>
        <p:txBody>
          <a:bodyPr rtlCol="0"/>
          <a:lstStyle>
            <a:lvl1pPr marL="0" indent="0">
              <a:buFont typeface="Arial"/>
              <a:buNone/>
              <a:defRPr sz="2000" baseline="0"/>
            </a:lvl1pPr>
            <a:lvl2pPr marL="342900" indent="-342900">
              <a:buFont typeface="Arial"/>
              <a:buChar char="•"/>
              <a:defRPr/>
            </a:lvl2pPr>
            <a:lvl3pPr marL="708025" indent="-342900">
              <a:buFont typeface="Courier New"/>
              <a:buChar char="o"/>
              <a:tabLst>
                <a:tab pos="715963" algn="l"/>
              </a:tabLst>
              <a:defRPr baseline="0"/>
            </a:lvl3pPr>
            <a:lvl4pPr marL="1058863" indent="-342900">
              <a:buFont typeface="Symbol" charset="2"/>
              <a:buChar char="-"/>
              <a:defRPr/>
            </a:lvl4pPr>
            <a:lvl5pPr marL="1152525" indent="0">
              <a:buFontTx/>
              <a:buNone/>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35273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6" y="1600200"/>
            <a:ext cx="8352928" cy="4781128"/>
          </a:xfrm>
          <a:prstGeom prst="rect">
            <a:avLst/>
          </a:prstGeom>
        </p:spPr>
        <p:txBody>
          <a:bodyPr>
            <a:normAutofit/>
          </a:bodyPr>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95536" y="197768"/>
            <a:ext cx="8353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Tree>
    <p:extLst>
      <p:ext uri="{BB962C8B-B14F-4D97-AF65-F5344CB8AC3E}">
        <p14:creationId xmlns:p14="http://schemas.microsoft.com/office/powerpoint/2010/main" val="283129795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350734693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D6F261A-D17F-4703-A523-F139ED425B35}" type="slidenum">
              <a:rPr lang="de-CH"/>
              <a:pPr>
                <a:defRPr/>
              </a:pPr>
              <a:t>‹Nr.›</a:t>
            </a:fld>
            <a:endParaRPr lang="de-CH" dirty="0"/>
          </a:p>
        </p:txBody>
      </p:sp>
    </p:spTree>
    <p:extLst>
      <p:ext uri="{BB962C8B-B14F-4D97-AF65-F5344CB8AC3E}">
        <p14:creationId xmlns:p14="http://schemas.microsoft.com/office/powerpoint/2010/main" val="25429038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73050"/>
            <a:ext cx="2637929" cy="1162050"/>
          </a:xfr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p:spPr>
        <p:txBody>
          <a:bodyPr/>
          <a:lstStyle>
            <a:lvl1pPr marL="342900" indent="-342900">
              <a:buClr>
                <a:srgbClr val="4F81BD"/>
              </a:buClr>
              <a:buFont typeface="Arial Black" pitchFamily="34" charset="0"/>
              <a:buChar char="&gt;"/>
              <a:defRPr sz="3200"/>
            </a:lvl1pPr>
            <a:lvl2pPr marL="742950" indent="-285750">
              <a:buClr>
                <a:srgbClr val="0082C7"/>
              </a:buClr>
              <a:buFont typeface="Arial Black" panose="020B0A04020102020204" pitchFamily="34" charset="0"/>
              <a:buChar char="&gt;"/>
              <a:defRPr sz="2800"/>
            </a:lvl2pPr>
            <a:lvl3pPr marL="1143000" indent="-228600">
              <a:buClr>
                <a:srgbClr val="0082C7"/>
              </a:buClr>
              <a:buFont typeface="Arial Black" panose="020B0A04020102020204" pitchFamily="34" charset="0"/>
              <a:buChar char="&gt;"/>
              <a:defRPr sz="2400"/>
            </a:lvl3pPr>
            <a:lvl4pPr marL="1600200" indent="-228600">
              <a:buClr>
                <a:srgbClr val="0082C7"/>
              </a:buClr>
              <a:buFont typeface="Arial Black" panose="020B0A04020102020204" pitchFamily="34" charset="0"/>
              <a:buChar char="&gt;"/>
              <a:defRPr sz="2000"/>
            </a:lvl4pPr>
            <a:lvl5pPr marL="2057400" indent="-228600">
              <a:buClr>
                <a:srgbClr val="0082C7"/>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1116000"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D894D9D-356E-4E8F-99C0-A24211761A78}" type="slidenum">
              <a:rPr lang="de-CH"/>
              <a:pPr>
                <a:defRPr/>
              </a:pPr>
              <a:t>‹Nr.›</a:t>
            </a:fld>
            <a:endParaRPr lang="de-CH" dirty="0"/>
          </a:p>
        </p:txBody>
      </p:sp>
    </p:spTree>
    <p:extLst>
      <p:ext uri="{BB962C8B-B14F-4D97-AF65-F5344CB8AC3E}">
        <p14:creationId xmlns:p14="http://schemas.microsoft.com/office/powerpoint/2010/main" val="17642347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732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2155003-A5CF-4635-8CA9-48F4AC27BEB5}" type="slidenum">
              <a:rPr lang="de-CH"/>
              <a:pPr>
                <a:defRPr/>
              </a:pPr>
              <a:t>‹Nr.›</a:t>
            </a:fld>
            <a:endParaRPr lang="de-CH" dirty="0"/>
          </a:p>
        </p:txBody>
      </p:sp>
    </p:spTree>
    <p:extLst>
      <p:ext uri="{BB962C8B-B14F-4D97-AF65-F5344CB8AC3E}">
        <p14:creationId xmlns:p14="http://schemas.microsoft.com/office/powerpoint/2010/main" val="5922637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7" name="Gruppieren 1044"/>
          <p:cNvGrpSpPr>
            <a:grpSpLocks/>
          </p:cNvGrpSpPr>
          <p:nvPr userDrawn="1"/>
        </p:nvGrpSpPr>
        <p:grpSpPr bwMode="auto">
          <a:xfrm>
            <a:off x="4110534" y="6225052"/>
            <a:ext cx="1325562" cy="396875"/>
            <a:chOff x="4106300" y="6229363"/>
            <a:chExt cx="1325563" cy="396875"/>
          </a:xfrm>
          <a:solidFill>
            <a:schemeClr val="tx2"/>
          </a:solidFill>
        </p:grpSpPr>
        <p:sp>
          <p:nvSpPr>
            <p:cNvPr id="79" name="Freeform 36"/>
            <p:cNvSpPr>
              <a:spLocks noEditPoints="1"/>
            </p:cNvSpPr>
            <p:nvPr/>
          </p:nvSpPr>
          <p:spPr bwMode="auto">
            <a:xfrm>
              <a:off x="4588900" y="6334138"/>
              <a:ext cx="87313" cy="100013"/>
            </a:xfrm>
            <a:custGeom>
              <a:avLst/>
              <a:gdLst>
                <a:gd name="T0" fmla="*/ 36860 w 334"/>
                <a:gd name="T1" fmla="*/ 100013 h 380"/>
                <a:gd name="T2" fmla="*/ 44964 w 334"/>
                <a:gd name="T3" fmla="*/ 99223 h 380"/>
                <a:gd name="T4" fmla="*/ 52806 w 334"/>
                <a:gd name="T5" fmla="*/ 97644 h 380"/>
                <a:gd name="T6" fmla="*/ 59864 w 334"/>
                <a:gd name="T7" fmla="*/ 94749 h 380"/>
                <a:gd name="T8" fmla="*/ 66400 w 334"/>
                <a:gd name="T9" fmla="*/ 90538 h 380"/>
                <a:gd name="T10" fmla="*/ 72412 w 334"/>
                <a:gd name="T11" fmla="*/ 85537 h 380"/>
                <a:gd name="T12" fmla="*/ 77379 w 334"/>
                <a:gd name="T13" fmla="*/ 80010 h 380"/>
                <a:gd name="T14" fmla="*/ 81823 w 334"/>
                <a:gd name="T15" fmla="*/ 73167 h 380"/>
                <a:gd name="T16" fmla="*/ 84699 w 334"/>
                <a:gd name="T17" fmla="*/ 66061 h 380"/>
                <a:gd name="T18" fmla="*/ 86790 w 334"/>
                <a:gd name="T19" fmla="*/ 58429 h 380"/>
                <a:gd name="T20" fmla="*/ 87313 w 334"/>
                <a:gd name="T21" fmla="*/ 50007 h 380"/>
                <a:gd name="T22" fmla="*/ 86790 w 334"/>
                <a:gd name="T23" fmla="*/ 41848 h 380"/>
                <a:gd name="T24" fmla="*/ 84699 w 334"/>
                <a:gd name="T25" fmla="*/ 33952 h 380"/>
                <a:gd name="T26" fmla="*/ 81823 w 334"/>
                <a:gd name="T27" fmla="*/ 26846 h 380"/>
                <a:gd name="T28" fmla="*/ 77641 w 334"/>
                <a:gd name="T29" fmla="*/ 20266 h 380"/>
                <a:gd name="T30" fmla="*/ 72412 w 334"/>
                <a:gd name="T31" fmla="*/ 14476 h 380"/>
                <a:gd name="T32" fmla="*/ 66400 w 334"/>
                <a:gd name="T33" fmla="*/ 9475 h 380"/>
                <a:gd name="T34" fmla="*/ 60126 w 334"/>
                <a:gd name="T35" fmla="*/ 5527 h 380"/>
                <a:gd name="T36" fmla="*/ 52806 w 334"/>
                <a:gd name="T37" fmla="*/ 2369 h 380"/>
                <a:gd name="T38" fmla="*/ 44964 w 334"/>
                <a:gd name="T39" fmla="*/ 526 h 380"/>
                <a:gd name="T40" fmla="*/ 36860 w 334"/>
                <a:gd name="T41" fmla="*/ 0 h 380"/>
                <a:gd name="T42" fmla="*/ 0 w 334"/>
                <a:gd name="T43" fmla="*/ 100013 h 380"/>
                <a:gd name="T44" fmla="*/ 31893 w 334"/>
                <a:gd name="T45" fmla="*/ 22108 h 380"/>
                <a:gd name="T46" fmla="*/ 38167 w 334"/>
                <a:gd name="T47" fmla="*/ 22371 h 380"/>
                <a:gd name="T48" fmla="*/ 43657 w 334"/>
                <a:gd name="T49" fmla="*/ 23950 h 380"/>
                <a:gd name="T50" fmla="*/ 48362 w 334"/>
                <a:gd name="T51" fmla="*/ 26319 h 380"/>
                <a:gd name="T52" fmla="*/ 52545 w 334"/>
                <a:gd name="T53" fmla="*/ 29214 h 380"/>
                <a:gd name="T54" fmla="*/ 55943 w 334"/>
                <a:gd name="T55" fmla="*/ 33425 h 380"/>
                <a:gd name="T56" fmla="*/ 58296 w 334"/>
                <a:gd name="T57" fmla="*/ 38163 h 380"/>
                <a:gd name="T58" fmla="*/ 59864 w 334"/>
                <a:gd name="T59" fmla="*/ 43690 h 380"/>
                <a:gd name="T60" fmla="*/ 60387 w 334"/>
                <a:gd name="T61" fmla="*/ 50007 h 380"/>
                <a:gd name="T62" fmla="*/ 59864 w 334"/>
                <a:gd name="T63" fmla="*/ 56849 h 380"/>
                <a:gd name="T64" fmla="*/ 58034 w 334"/>
                <a:gd name="T65" fmla="*/ 62640 h 380"/>
                <a:gd name="T66" fmla="*/ 55420 w 334"/>
                <a:gd name="T67" fmla="*/ 67640 h 380"/>
                <a:gd name="T68" fmla="*/ 51760 w 334"/>
                <a:gd name="T69" fmla="*/ 71325 h 380"/>
                <a:gd name="T70" fmla="*/ 47839 w 334"/>
                <a:gd name="T71" fmla="*/ 74220 h 380"/>
                <a:gd name="T72" fmla="*/ 42872 w 334"/>
                <a:gd name="T73" fmla="*/ 76326 h 380"/>
                <a:gd name="T74" fmla="*/ 37644 w 334"/>
                <a:gd name="T75" fmla="*/ 77642 h 380"/>
                <a:gd name="T76" fmla="*/ 31893 w 334"/>
                <a:gd name="T77" fmla="*/ 78168 h 380"/>
                <a:gd name="T78" fmla="*/ 26142 w 334"/>
                <a:gd name="T79" fmla="*/ 22108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380">
                  <a:moveTo>
                    <a:pt x="0" y="380"/>
                  </a:moveTo>
                  <a:lnTo>
                    <a:pt x="141" y="380"/>
                  </a:lnTo>
                  <a:lnTo>
                    <a:pt x="157" y="380"/>
                  </a:lnTo>
                  <a:lnTo>
                    <a:pt x="172" y="377"/>
                  </a:lnTo>
                  <a:lnTo>
                    <a:pt x="187" y="375"/>
                  </a:lnTo>
                  <a:lnTo>
                    <a:pt x="202" y="371"/>
                  </a:lnTo>
                  <a:lnTo>
                    <a:pt x="215" y="365"/>
                  </a:lnTo>
                  <a:lnTo>
                    <a:pt x="229" y="360"/>
                  </a:lnTo>
                  <a:lnTo>
                    <a:pt x="242" y="352"/>
                  </a:lnTo>
                  <a:lnTo>
                    <a:pt x="254" y="344"/>
                  </a:lnTo>
                  <a:lnTo>
                    <a:pt x="266" y="335"/>
                  </a:lnTo>
                  <a:lnTo>
                    <a:pt x="277" y="325"/>
                  </a:lnTo>
                  <a:lnTo>
                    <a:pt x="287" y="315"/>
                  </a:lnTo>
                  <a:lnTo>
                    <a:pt x="296" y="304"/>
                  </a:lnTo>
                  <a:lnTo>
                    <a:pt x="305" y="291"/>
                  </a:lnTo>
                  <a:lnTo>
                    <a:pt x="313" y="278"/>
                  </a:lnTo>
                  <a:lnTo>
                    <a:pt x="318" y="264"/>
                  </a:lnTo>
                  <a:lnTo>
                    <a:pt x="324" y="251"/>
                  </a:lnTo>
                  <a:lnTo>
                    <a:pt x="328" y="236"/>
                  </a:lnTo>
                  <a:lnTo>
                    <a:pt x="332" y="222"/>
                  </a:lnTo>
                  <a:lnTo>
                    <a:pt x="333" y="206"/>
                  </a:lnTo>
                  <a:lnTo>
                    <a:pt x="334" y="190"/>
                  </a:lnTo>
                  <a:lnTo>
                    <a:pt x="334" y="174"/>
                  </a:lnTo>
                  <a:lnTo>
                    <a:pt x="332" y="159"/>
                  </a:lnTo>
                  <a:lnTo>
                    <a:pt x="328" y="143"/>
                  </a:lnTo>
                  <a:lnTo>
                    <a:pt x="324" y="129"/>
                  </a:lnTo>
                  <a:lnTo>
                    <a:pt x="318" y="115"/>
                  </a:lnTo>
                  <a:lnTo>
                    <a:pt x="313" y="102"/>
                  </a:lnTo>
                  <a:lnTo>
                    <a:pt x="305" y="89"/>
                  </a:lnTo>
                  <a:lnTo>
                    <a:pt x="297" y="77"/>
                  </a:lnTo>
                  <a:lnTo>
                    <a:pt x="287" y="65"/>
                  </a:lnTo>
                  <a:lnTo>
                    <a:pt x="277" y="55"/>
                  </a:lnTo>
                  <a:lnTo>
                    <a:pt x="267" y="45"/>
                  </a:lnTo>
                  <a:lnTo>
                    <a:pt x="254" y="36"/>
                  </a:lnTo>
                  <a:lnTo>
                    <a:pt x="242" y="28"/>
                  </a:lnTo>
                  <a:lnTo>
                    <a:pt x="230" y="21"/>
                  </a:lnTo>
                  <a:lnTo>
                    <a:pt x="216" y="15"/>
                  </a:lnTo>
                  <a:lnTo>
                    <a:pt x="202" y="9"/>
                  </a:lnTo>
                  <a:lnTo>
                    <a:pt x="187" y="6"/>
                  </a:lnTo>
                  <a:lnTo>
                    <a:pt x="172" y="2"/>
                  </a:lnTo>
                  <a:lnTo>
                    <a:pt x="157" y="0"/>
                  </a:lnTo>
                  <a:lnTo>
                    <a:pt x="141" y="0"/>
                  </a:lnTo>
                  <a:lnTo>
                    <a:pt x="0" y="0"/>
                  </a:lnTo>
                  <a:lnTo>
                    <a:pt x="0" y="380"/>
                  </a:lnTo>
                  <a:close/>
                  <a:moveTo>
                    <a:pt x="100" y="84"/>
                  </a:moveTo>
                  <a:lnTo>
                    <a:pt x="122" y="84"/>
                  </a:lnTo>
                  <a:lnTo>
                    <a:pt x="135" y="84"/>
                  </a:lnTo>
                  <a:lnTo>
                    <a:pt x="146" y="85"/>
                  </a:lnTo>
                  <a:lnTo>
                    <a:pt x="156" y="87"/>
                  </a:lnTo>
                  <a:lnTo>
                    <a:pt x="167" y="91"/>
                  </a:lnTo>
                  <a:lnTo>
                    <a:pt x="176" y="94"/>
                  </a:lnTo>
                  <a:lnTo>
                    <a:pt x="185" y="100"/>
                  </a:lnTo>
                  <a:lnTo>
                    <a:pt x="193" y="105"/>
                  </a:lnTo>
                  <a:lnTo>
                    <a:pt x="201" y="111"/>
                  </a:lnTo>
                  <a:lnTo>
                    <a:pt x="207" y="119"/>
                  </a:lnTo>
                  <a:lnTo>
                    <a:pt x="214" y="127"/>
                  </a:lnTo>
                  <a:lnTo>
                    <a:pt x="219" y="136"/>
                  </a:lnTo>
                  <a:lnTo>
                    <a:pt x="223" y="145"/>
                  </a:lnTo>
                  <a:lnTo>
                    <a:pt x="226" y="155"/>
                  </a:lnTo>
                  <a:lnTo>
                    <a:pt x="229" y="166"/>
                  </a:lnTo>
                  <a:lnTo>
                    <a:pt x="231" y="178"/>
                  </a:lnTo>
                  <a:lnTo>
                    <a:pt x="231" y="190"/>
                  </a:lnTo>
                  <a:lnTo>
                    <a:pt x="231" y="204"/>
                  </a:lnTo>
                  <a:lnTo>
                    <a:pt x="229" y="216"/>
                  </a:lnTo>
                  <a:lnTo>
                    <a:pt x="226" y="227"/>
                  </a:lnTo>
                  <a:lnTo>
                    <a:pt x="222" y="238"/>
                  </a:lnTo>
                  <a:lnTo>
                    <a:pt x="218" y="248"/>
                  </a:lnTo>
                  <a:lnTo>
                    <a:pt x="212" y="257"/>
                  </a:lnTo>
                  <a:lnTo>
                    <a:pt x="206" y="264"/>
                  </a:lnTo>
                  <a:lnTo>
                    <a:pt x="198" y="271"/>
                  </a:lnTo>
                  <a:lnTo>
                    <a:pt x="191" y="277"/>
                  </a:lnTo>
                  <a:lnTo>
                    <a:pt x="183" y="282"/>
                  </a:lnTo>
                  <a:lnTo>
                    <a:pt x="174" y="287"/>
                  </a:lnTo>
                  <a:lnTo>
                    <a:pt x="164" y="290"/>
                  </a:lnTo>
                  <a:lnTo>
                    <a:pt x="154" y="293"/>
                  </a:lnTo>
                  <a:lnTo>
                    <a:pt x="144" y="295"/>
                  </a:lnTo>
                  <a:lnTo>
                    <a:pt x="132" y="296"/>
                  </a:lnTo>
                  <a:lnTo>
                    <a:pt x="122" y="297"/>
                  </a:lnTo>
                  <a:lnTo>
                    <a:pt x="100" y="297"/>
                  </a:lnTo>
                  <a:lnTo>
                    <a:pt x="10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0" name="Freeform 37"/>
            <p:cNvSpPr>
              <a:spLocks noEditPoints="1"/>
            </p:cNvSpPr>
            <p:nvPr/>
          </p:nvSpPr>
          <p:spPr bwMode="auto">
            <a:xfrm>
              <a:off x="4687325" y="6326200"/>
              <a:ext cx="26988" cy="107950"/>
            </a:xfrm>
            <a:custGeom>
              <a:avLst/>
              <a:gdLst>
                <a:gd name="T0" fmla="*/ 25416 w 103"/>
                <a:gd name="T1" fmla="*/ 39590 h 409"/>
                <a:gd name="T2" fmla="*/ 1572 w 103"/>
                <a:gd name="T3" fmla="*/ 39590 h 409"/>
                <a:gd name="T4" fmla="*/ 1572 w 103"/>
                <a:gd name="T5" fmla="*/ 107950 h 409"/>
                <a:gd name="T6" fmla="*/ 25416 w 103"/>
                <a:gd name="T7" fmla="*/ 107950 h 409"/>
                <a:gd name="T8" fmla="*/ 25416 w 103"/>
                <a:gd name="T9" fmla="*/ 39590 h 409"/>
                <a:gd name="T10" fmla="*/ 13363 w 103"/>
                <a:gd name="T11" fmla="*/ 0 h 409"/>
                <a:gd name="T12" fmla="*/ 11791 w 103"/>
                <a:gd name="T13" fmla="*/ 0 h 409"/>
                <a:gd name="T14" fmla="*/ 9957 w 103"/>
                <a:gd name="T15" fmla="*/ 264 h 409"/>
                <a:gd name="T16" fmla="*/ 8123 w 103"/>
                <a:gd name="T17" fmla="*/ 792 h 409"/>
                <a:gd name="T18" fmla="*/ 6813 w 103"/>
                <a:gd name="T19" fmla="*/ 1848 h 409"/>
                <a:gd name="T20" fmla="*/ 5240 w 103"/>
                <a:gd name="T21" fmla="*/ 2639 h 409"/>
                <a:gd name="T22" fmla="*/ 4192 w 103"/>
                <a:gd name="T23" fmla="*/ 3959 h 409"/>
                <a:gd name="T24" fmla="*/ 2882 w 103"/>
                <a:gd name="T25" fmla="*/ 5279 h 409"/>
                <a:gd name="T26" fmla="*/ 2096 w 103"/>
                <a:gd name="T27" fmla="*/ 6862 h 409"/>
                <a:gd name="T28" fmla="*/ 1048 w 103"/>
                <a:gd name="T29" fmla="*/ 8182 h 409"/>
                <a:gd name="T30" fmla="*/ 524 w 103"/>
                <a:gd name="T31" fmla="*/ 10030 h 409"/>
                <a:gd name="T32" fmla="*/ 262 w 103"/>
                <a:gd name="T33" fmla="*/ 11877 h 409"/>
                <a:gd name="T34" fmla="*/ 0 w 103"/>
                <a:gd name="T35" fmla="*/ 13725 h 409"/>
                <a:gd name="T36" fmla="*/ 262 w 103"/>
                <a:gd name="T37" fmla="*/ 15308 h 409"/>
                <a:gd name="T38" fmla="*/ 524 w 103"/>
                <a:gd name="T39" fmla="*/ 17156 h 409"/>
                <a:gd name="T40" fmla="*/ 1048 w 103"/>
                <a:gd name="T41" fmla="*/ 19003 h 409"/>
                <a:gd name="T42" fmla="*/ 2096 w 103"/>
                <a:gd name="T43" fmla="*/ 20323 h 409"/>
                <a:gd name="T44" fmla="*/ 2882 w 103"/>
                <a:gd name="T45" fmla="*/ 21907 h 409"/>
                <a:gd name="T46" fmla="*/ 4192 w 103"/>
                <a:gd name="T47" fmla="*/ 22962 h 409"/>
                <a:gd name="T48" fmla="*/ 5240 w 103"/>
                <a:gd name="T49" fmla="*/ 24282 h 409"/>
                <a:gd name="T50" fmla="*/ 6813 w 103"/>
                <a:gd name="T51" fmla="*/ 25074 h 409"/>
                <a:gd name="T52" fmla="*/ 8123 w 103"/>
                <a:gd name="T53" fmla="*/ 26130 h 409"/>
                <a:gd name="T54" fmla="*/ 9957 w 103"/>
                <a:gd name="T55" fmla="*/ 26658 h 409"/>
                <a:gd name="T56" fmla="*/ 11791 w 103"/>
                <a:gd name="T57" fmla="*/ 26922 h 409"/>
                <a:gd name="T58" fmla="*/ 13363 w 103"/>
                <a:gd name="T59" fmla="*/ 27185 h 409"/>
                <a:gd name="T60" fmla="*/ 15197 w 103"/>
                <a:gd name="T61" fmla="*/ 26922 h 409"/>
                <a:gd name="T62" fmla="*/ 17031 w 103"/>
                <a:gd name="T63" fmla="*/ 26658 h 409"/>
                <a:gd name="T64" fmla="*/ 18865 w 103"/>
                <a:gd name="T65" fmla="*/ 26130 h 409"/>
                <a:gd name="T66" fmla="*/ 20175 w 103"/>
                <a:gd name="T67" fmla="*/ 25074 h 409"/>
                <a:gd name="T68" fmla="*/ 21748 w 103"/>
                <a:gd name="T69" fmla="*/ 24282 h 409"/>
                <a:gd name="T70" fmla="*/ 23058 w 103"/>
                <a:gd name="T71" fmla="*/ 22962 h 409"/>
                <a:gd name="T72" fmla="*/ 24368 w 103"/>
                <a:gd name="T73" fmla="*/ 21907 h 409"/>
                <a:gd name="T74" fmla="*/ 25154 w 103"/>
                <a:gd name="T75" fmla="*/ 20323 h 409"/>
                <a:gd name="T76" fmla="*/ 26202 w 103"/>
                <a:gd name="T77" fmla="*/ 19003 h 409"/>
                <a:gd name="T78" fmla="*/ 26726 w 103"/>
                <a:gd name="T79" fmla="*/ 17156 h 409"/>
                <a:gd name="T80" fmla="*/ 26988 w 103"/>
                <a:gd name="T81" fmla="*/ 15308 h 409"/>
                <a:gd name="T82" fmla="*/ 26988 w 103"/>
                <a:gd name="T83" fmla="*/ 13725 h 409"/>
                <a:gd name="T84" fmla="*/ 26988 w 103"/>
                <a:gd name="T85" fmla="*/ 11877 h 409"/>
                <a:gd name="T86" fmla="*/ 26726 w 103"/>
                <a:gd name="T87" fmla="*/ 10030 h 409"/>
                <a:gd name="T88" fmla="*/ 26202 w 103"/>
                <a:gd name="T89" fmla="*/ 8182 h 409"/>
                <a:gd name="T90" fmla="*/ 25154 w 103"/>
                <a:gd name="T91" fmla="*/ 6862 h 409"/>
                <a:gd name="T92" fmla="*/ 24368 w 103"/>
                <a:gd name="T93" fmla="*/ 5279 h 409"/>
                <a:gd name="T94" fmla="*/ 23058 w 103"/>
                <a:gd name="T95" fmla="*/ 3959 h 409"/>
                <a:gd name="T96" fmla="*/ 21748 w 103"/>
                <a:gd name="T97" fmla="*/ 2639 h 409"/>
                <a:gd name="T98" fmla="*/ 20175 w 103"/>
                <a:gd name="T99" fmla="*/ 1848 h 409"/>
                <a:gd name="T100" fmla="*/ 18865 w 103"/>
                <a:gd name="T101" fmla="*/ 792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6" y="150"/>
                  </a:lnTo>
                  <a:lnTo>
                    <a:pt x="6" y="409"/>
                  </a:lnTo>
                  <a:lnTo>
                    <a:pt x="97" y="409"/>
                  </a:lnTo>
                  <a:lnTo>
                    <a:pt x="97" y="150"/>
                  </a:lnTo>
                  <a:close/>
                  <a:moveTo>
                    <a:pt x="51" y="0"/>
                  </a:moveTo>
                  <a:lnTo>
                    <a:pt x="45" y="0"/>
                  </a:lnTo>
                  <a:lnTo>
                    <a:pt x="38" y="1"/>
                  </a:lnTo>
                  <a:lnTo>
                    <a:pt x="31" y="3"/>
                  </a:lnTo>
                  <a:lnTo>
                    <a:pt x="26" y="7"/>
                  </a:lnTo>
                  <a:lnTo>
                    <a:pt x="20" y="10"/>
                  </a:lnTo>
                  <a:lnTo>
                    <a:pt x="16" y="15"/>
                  </a:lnTo>
                  <a:lnTo>
                    <a:pt x="11" y="20"/>
                  </a:lnTo>
                  <a:lnTo>
                    <a:pt x="8" y="26"/>
                  </a:lnTo>
                  <a:lnTo>
                    <a:pt x="4" y="31"/>
                  </a:lnTo>
                  <a:lnTo>
                    <a:pt x="2" y="38"/>
                  </a:lnTo>
                  <a:lnTo>
                    <a:pt x="1" y="45"/>
                  </a:lnTo>
                  <a:lnTo>
                    <a:pt x="0" y="52"/>
                  </a:lnTo>
                  <a:lnTo>
                    <a:pt x="1" y="58"/>
                  </a:lnTo>
                  <a:lnTo>
                    <a:pt x="2" y="65"/>
                  </a:lnTo>
                  <a:lnTo>
                    <a:pt x="4" y="72"/>
                  </a:lnTo>
                  <a:lnTo>
                    <a:pt x="8" y="77"/>
                  </a:lnTo>
                  <a:lnTo>
                    <a:pt x="11" y="83"/>
                  </a:lnTo>
                  <a:lnTo>
                    <a:pt x="16" y="87"/>
                  </a:lnTo>
                  <a:lnTo>
                    <a:pt x="20" y="92"/>
                  </a:lnTo>
                  <a:lnTo>
                    <a:pt x="26" y="95"/>
                  </a:lnTo>
                  <a:lnTo>
                    <a:pt x="31" y="99"/>
                  </a:lnTo>
                  <a:lnTo>
                    <a:pt x="38" y="101"/>
                  </a:lnTo>
                  <a:lnTo>
                    <a:pt x="45" y="102"/>
                  </a:lnTo>
                  <a:lnTo>
                    <a:pt x="51" y="103"/>
                  </a:lnTo>
                  <a:lnTo>
                    <a:pt x="58" y="102"/>
                  </a:lnTo>
                  <a:lnTo>
                    <a:pt x="65" y="101"/>
                  </a:lnTo>
                  <a:lnTo>
                    <a:pt x="72" y="99"/>
                  </a:lnTo>
                  <a:lnTo>
                    <a:pt x="77" y="95"/>
                  </a:lnTo>
                  <a:lnTo>
                    <a:pt x="83" y="92"/>
                  </a:lnTo>
                  <a:lnTo>
                    <a:pt x="88" y="87"/>
                  </a:lnTo>
                  <a:lnTo>
                    <a:pt x="93" y="83"/>
                  </a:lnTo>
                  <a:lnTo>
                    <a:pt x="96" y="77"/>
                  </a:lnTo>
                  <a:lnTo>
                    <a:pt x="100" y="72"/>
                  </a:lnTo>
                  <a:lnTo>
                    <a:pt x="102" y="65"/>
                  </a:lnTo>
                  <a:lnTo>
                    <a:pt x="103" y="58"/>
                  </a:lnTo>
                  <a:lnTo>
                    <a:pt x="103" y="52"/>
                  </a:lnTo>
                  <a:lnTo>
                    <a:pt x="103" y="45"/>
                  </a:lnTo>
                  <a:lnTo>
                    <a:pt x="102" y="38"/>
                  </a:lnTo>
                  <a:lnTo>
                    <a:pt x="100" y="31"/>
                  </a:lnTo>
                  <a:lnTo>
                    <a:pt x="96" y="26"/>
                  </a:lnTo>
                  <a:lnTo>
                    <a:pt x="93" y="20"/>
                  </a:lnTo>
                  <a:lnTo>
                    <a:pt x="88" y="15"/>
                  </a:lnTo>
                  <a:lnTo>
                    <a:pt x="83" y="10"/>
                  </a:lnTo>
                  <a:lnTo>
                    <a:pt x="77" y="7"/>
                  </a:lnTo>
                  <a:lnTo>
                    <a:pt x="72" y="3"/>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1" name="Freeform 38"/>
            <p:cNvSpPr>
              <a:spLocks noEditPoints="1"/>
            </p:cNvSpPr>
            <p:nvPr/>
          </p:nvSpPr>
          <p:spPr bwMode="auto">
            <a:xfrm>
              <a:off x="4723838" y="6362713"/>
              <a:ext cx="76200" cy="73025"/>
            </a:xfrm>
            <a:custGeom>
              <a:avLst/>
              <a:gdLst>
                <a:gd name="T0" fmla="*/ 25400 w 285"/>
                <a:gd name="T1" fmla="*/ 24871 h 276"/>
                <a:gd name="T2" fmla="*/ 26737 w 285"/>
                <a:gd name="T3" fmla="*/ 21960 h 276"/>
                <a:gd name="T4" fmla="*/ 28876 w 285"/>
                <a:gd name="T5" fmla="*/ 19315 h 276"/>
                <a:gd name="T6" fmla="*/ 31282 w 285"/>
                <a:gd name="T7" fmla="*/ 17463 h 276"/>
                <a:gd name="T8" fmla="*/ 34223 w 285"/>
                <a:gd name="T9" fmla="*/ 16404 h 276"/>
                <a:gd name="T10" fmla="*/ 37699 w 285"/>
                <a:gd name="T11" fmla="*/ 15875 h 276"/>
                <a:gd name="T12" fmla="*/ 41175 w 285"/>
                <a:gd name="T13" fmla="*/ 15875 h 276"/>
                <a:gd name="T14" fmla="*/ 44116 w 285"/>
                <a:gd name="T15" fmla="*/ 16404 h 276"/>
                <a:gd name="T16" fmla="*/ 47324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724 w 285"/>
                <a:gd name="T31" fmla="*/ 19844 h 276"/>
                <a:gd name="T32" fmla="*/ 70585 w 285"/>
                <a:gd name="T33" fmla="*/ 15875 h 276"/>
                <a:gd name="T34" fmla="*/ 67912 w 285"/>
                <a:gd name="T35" fmla="*/ 11906 h 276"/>
                <a:gd name="T36" fmla="*/ 64436 w 285"/>
                <a:gd name="T37" fmla="*/ 8731 h 276"/>
                <a:gd name="T38" fmla="*/ 60693 w 285"/>
                <a:gd name="T39" fmla="*/ 6085 h 276"/>
                <a:gd name="T40" fmla="*/ 56415 w 285"/>
                <a:gd name="T41" fmla="*/ 3704 h 276"/>
                <a:gd name="T42" fmla="*/ 51869 w 285"/>
                <a:gd name="T43" fmla="*/ 1852 h 276"/>
                <a:gd name="T44" fmla="*/ 46522 w 285"/>
                <a:gd name="T45" fmla="*/ 529 h 276"/>
                <a:gd name="T46" fmla="*/ 41175 w 285"/>
                <a:gd name="T47" fmla="*/ 0 h 276"/>
                <a:gd name="T48" fmla="*/ 33956 w 285"/>
                <a:gd name="T49" fmla="*/ 0 h 276"/>
                <a:gd name="T50" fmla="*/ 26202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337 w 285"/>
                <a:gd name="T61" fmla="*/ 24606 h 276"/>
                <a:gd name="T62" fmla="*/ 267 w 285"/>
                <a:gd name="T63" fmla="*/ 32279 h 276"/>
                <a:gd name="T64" fmla="*/ 267 w 285"/>
                <a:gd name="T65" fmla="*/ 41010 h 276"/>
                <a:gd name="T66" fmla="*/ 1604 w 285"/>
                <a:gd name="T67" fmla="*/ 48683 h 276"/>
                <a:gd name="T68" fmla="*/ 4813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3046 w 285"/>
                <a:gd name="T81" fmla="*/ 73025 h 276"/>
                <a:gd name="T82" fmla="*/ 48661 w 285"/>
                <a:gd name="T83" fmla="*/ 71967 h 276"/>
                <a:gd name="T84" fmla="*/ 54276 w 285"/>
                <a:gd name="T85" fmla="*/ 70908 h 276"/>
                <a:gd name="T86" fmla="*/ 59891 w 285"/>
                <a:gd name="T87" fmla="*/ 68527 h 276"/>
                <a:gd name="T88" fmla="*/ 64168 w 285"/>
                <a:gd name="T89" fmla="*/ 65617 h 276"/>
                <a:gd name="T90" fmla="*/ 68446 w 285"/>
                <a:gd name="T91" fmla="*/ 61913 h 276"/>
                <a:gd name="T92" fmla="*/ 71655 w 285"/>
                <a:gd name="T93" fmla="*/ 57415 h 276"/>
                <a:gd name="T94" fmla="*/ 74328 w 285"/>
                <a:gd name="T95" fmla="*/ 52388 h 276"/>
                <a:gd name="T96" fmla="*/ 51602 w 285"/>
                <a:gd name="T97" fmla="*/ 49477 h 276"/>
                <a:gd name="T98" fmla="*/ 49196 w 285"/>
                <a:gd name="T99" fmla="*/ 52388 h 276"/>
                <a:gd name="T100" fmla="*/ 46522 w 285"/>
                <a:gd name="T101" fmla="*/ 54240 h 276"/>
                <a:gd name="T102" fmla="*/ 43581 w 285"/>
                <a:gd name="T103" fmla="*/ 55563 h 276"/>
                <a:gd name="T104" fmla="*/ 39838 w 285"/>
                <a:gd name="T105" fmla="*/ 55827 h 276"/>
                <a:gd name="T106" fmla="*/ 33154 w 285"/>
                <a:gd name="T107" fmla="*/ 54769 h 276"/>
                <a:gd name="T108" fmla="*/ 30480 w 285"/>
                <a:gd name="T109" fmla="*/ 53710 h 276"/>
                <a:gd name="T110" fmla="*/ 28341 w 285"/>
                <a:gd name="T111" fmla="*/ 51858 h 276"/>
                <a:gd name="T112" fmla="*/ 26469 w 285"/>
                <a:gd name="T113" fmla="*/ 49477 h 276"/>
                <a:gd name="T114" fmla="*/ 25400 w 285"/>
                <a:gd name="T115" fmla="*/ 47096 h 276"/>
                <a:gd name="T116" fmla="*/ 24331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5" y="94"/>
                  </a:lnTo>
                  <a:lnTo>
                    <a:pt x="97" y="88"/>
                  </a:lnTo>
                  <a:lnTo>
                    <a:pt x="100" y="83"/>
                  </a:lnTo>
                  <a:lnTo>
                    <a:pt x="104" y="77"/>
                  </a:lnTo>
                  <a:lnTo>
                    <a:pt x="108" y="73"/>
                  </a:lnTo>
                  <a:lnTo>
                    <a:pt x="113" y="70"/>
                  </a:lnTo>
                  <a:lnTo>
                    <a:pt x="117" y="66"/>
                  </a:lnTo>
                  <a:lnTo>
                    <a:pt x="123" y="64"/>
                  </a:lnTo>
                  <a:lnTo>
                    <a:pt x="128" y="62"/>
                  </a:lnTo>
                  <a:lnTo>
                    <a:pt x="135" y="61"/>
                  </a:lnTo>
                  <a:lnTo>
                    <a:pt x="141" y="60"/>
                  </a:lnTo>
                  <a:lnTo>
                    <a:pt x="147" y="60"/>
                  </a:lnTo>
                  <a:lnTo>
                    <a:pt x="154" y="60"/>
                  </a:lnTo>
                  <a:lnTo>
                    <a:pt x="160" y="61"/>
                  </a:lnTo>
                  <a:lnTo>
                    <a:pt x="165" y="62"/>
                  </a:lnTo>
                  <a:lnTo>
                    <a:pt x="171" y="64"/>
                  </a:lnTo>
                  <a:lnTo>
                    <a:pt x="177" y="67"/>
                  </a:lnTo>
                  <a:lnTo>
                    <a:pt x="181" y="71"/>
                  </a:lnTo>
                  <a:lnTo>
                    <a:pt x="185" y="74"/>
                  </a:lnTo>
                  <a:lnTo>
                    <a:pt x="190" y="79"/>
                  </a:lnTo>
                  <a:lnTo>
                    <a:pt x="193" y="83"/>
                  </a:lnTo>
                  <a:lnTo>
                    <a:pt x="196" y="89"/>
                  </a:lnTo>
                  <a:lnTo>
                    <a:pt x="198" y="94"/>
                  </a:lnTo>
                  <a:lnTo>
                    <a:pt x="199" y="100"/>
                  </a:lnTo>
                  <a:lnTo>
                    <a:pt x="93" y="100"/>
                  </a:lnTo>
                  <a:close/>
                  <a:moveTo>
                    <a:pt x="285" y="144"/>
                  </a:moveTo>
                  <a:lnTo>
                    <a:pt x="284" y="122"/>
                  </a:lnTo>
                  <a:lnTo>
                    <a:pt x="281" y="102"/>
                  </a:lnTo>
                  <a:lnTo>
                    <a:pt x="278" y="93"/>
                  </a:lnTo>
                  <a:lnTo>
                    <a:pt x="275" y="84"/>
                  </a:lnTo>
                  <a:lnTo>
                    <a:pt x="272" y="75"/>
                  </a:lnTo>
                  <a:lnTo>
                    <a:pt x="268" y="67"/>
                  </a:lnTo>
                  <a:lnTo>
                    <a:pt x="264" y="60"/>
                  </a:lnTo>
                  <a:lnTo>
                    <a:pt x="258" y="52"/>
                  </a:lnTo>
                  <a:lnTo>
                    <a:pt x="254" y="45"/>
                  </a:lnTo>
                  <a:lnTo>
                    <a:pt x="247" y="38"/>
                  </a:lnTo>
                  <a:lnTo>
                    <a:pt x="241" y="33"/>
                  </a:lnTo>
                  <a:lnTo>
                    <a:pt x="235" y="27"/>
                  </a:lnTo>
                  <a:lnTo>
                    <a:pt x="227" y="23"/>
                  </a:lnTo>
                  <a:lnTo>
                    <a:pt x="219" y="18"/>
                  </a:lnTo>
                  <a:lnTo>
                    <a:pt x="211" y="14"/>
                  </a:lnTo>
                  <a:lnTo>
                    <a:pt x="203" y="10"/>
                  </a:lnTo>
                  <a:lnTo>
                    <a:pt x="194" y="7"/>
                  </a:lnTo>
                  <a:lnTo>
                    <a:pt x="184" y="5"/>
                  </a:lnTo>
                  <a:lnTo>
                    <a:pt x="174" y="2"/>
                  </a:lnTo>
                  <a:lnTo>
                    <a:pt x="164" y="1"/>
                  </a:lnTo>
                  <a:lnTo>
                    <a:pt x="154" y="0"/>
                  </a:lnTo>
                  <a:lnTo>
                    <a:pt x="143" y="0"/>
                  </a:lnTo>
                  <a:lnTo>
                    <a:pt x="127" y="0"/>
                  </a:lnTo>
                  <a:lnTo>
                    <a:pt x="113" y="2"/>
                  </a:lnTo>
                  <a:lnTo>
                    <a:pt x="98" y="6"/>
                  </a:lnTo>
                  <a:lnTo>
                    <a:pt x="85" y="9"/>
                  </a:lnTo>
                  <a:lnTo>
                    <a:pt x="72" y="15"/>
                  </a:lnTo>
                  <a:lnTo>
                    <a:pt x="61" y="20"/>
                  </a:lnTo>
                  <a:lnTo>
                    <a:pt x="50" y="28"/>
                  </a:lnTo>
                  <a:lnTo>
                    <a:pt x="40" y="37"/>
                  </a:lnTo>
                  <a:lnTo>
                    <a:pt x="31" y="46"/>
                  </a:lnTo>
                  <a:lnTo>
                    <a:pt x="23" y="56"/>
                  </a:lnTo>
                  <a:lnTo>
                    <a:pt x="16" y="67"/>
                  </a:lnTo>
                  <a:lnTo>
                    <a:pt x="11" y="80"/>
                  </a:lnTo>
                  <a:lnTo>
                    <a:pt x="5" y="93"/>
                  </a:lnTo>
                  <a:lnTo>
                    <a:pt x="3" y="108"/>
                  </a:lnTo>
                  <a:lnTo>
                    <a:pt x="1" y="122"/>
                  </a:lnTo>
                  <a:lnTo>
                    <a:pt x="0" y="138"/>
                  </a:lnTo>
                  <a:lnTo>
                    <a:pt x="1" y="155"/>
                  </a:lnTo>
                  <a:lnTo>
                    <a:pt x="3" y="169"/>
                  </a:lnTo>
                  <a:lnTo>
                    <a:pt x="6" y="184"/>
                  </a:lnTo>
                  <a:lnTo>
                    <a:pt x="11" y="197"/>
                  </a:lnTo>
                  <a:lnTo>
                    <a:pt x="18" y="210"/>
                  </a:lnTo>
                  <a:lnTo>
                    <a:pt x="24" y="221"/>
                  </a:lnTo>
                  <a:lnTo>
                    <a:pt x="33" y="231"/>
                  </a:lnTo>
                  <a:lnTo>
                    <a:pt x="42" y="240"/>
                  </a:lnTo>
                  <a:lnTo>
                    <a:pt x="53" y="249"/>
                  </a:lnTo>
                  <a:lnTo>
                    <a:pt x="65" y="256"/>
                  </a:lnTo>
                  <a:lnTo>
                    <a:pt x="77" y="262"/>
                  </a:lnTo>
                  <a:lnTo>
                    <a:pt x="90" y="267"/>
                  </a:lnTo>
                  <a:lnTo>
                    <a:pt x="104" y="270"/>
                  </a:lnTo>
                  <a:lnTo>
                    <a:pt x="118" y="273"/>
                  </a:lnTo>
                  <a:lnTo>
                    <a:pt x="134" y="276"/>
                  </a:lnTo>
                  <a:lnTo>
                    <a:pt x="150" y="276"/>
                  </a:lnTo>
                  <a:lnTo>
                    <a:pt x="161" y="276"/>
                  </a:lnTo>
                  <a:lnTo>
                    <a:pt x="172" y="275"/>
                  </a:lnTo>
                  <a:lnTo>
                    <a:pt x="182" y="272"/>
                  </a:lnTo>
                  <a:lnTo>
                    <a:pt x="193" y="270"/>
                  </a:lnTo>
                  <a:lnTo>
                    <a:pt x="203" y="268"/>
                  </a:lnTo>
                  <a:lnTo>
                    <a:pt x="213" y="263"/>
                  </a:lnTo>
                  <a:lnTo>
                    <a:pt x="224" y="259"/>
                  </a:lnTo>
                  <a:lnTo>
                    <a:pt x="232" y="254"/>
                  </a:lnTo>
                  <a:lnTo>
                    <a:pt x="240" y="248"/>
                  </a:lnTo>
                  <a:lnTo>
                    <a:pt x="249" y="242"/>
                  </a:lnTo>
                  <a:lnTo>
                    <a:pt x="256" y="234"/>
                  </a:lnTo>
                  <a:lnTo>
                    <a:pt x="263" y="226"/>
                  </a:lnTo>
                  <a:lnTo>
                    <a:pt x="268" y="217"/>
                  </a:lnTo>
                  <a:lnTo>
                    <a:pt x="274" y="208"/>
                  </a:lnTo>
                  <a:lnTo>
                    <a:pt x="278" y="198"/>
                  </a:lnTo>
                  <a:lnTo>
                    <a:pt x="281" y="187"/>
                  </a:lnTo>
                  <a:lnTo>
                    <a:pt x="193" y="187"/>
                  </a:lnTo>
                  <a:lnTo>
                    <a:pt x="189" y="193"/>
                  </a:lnTo>
                  <a:lnTo>
                    <a:pt x="184" y="198"/>
                  </a:lnTo>
                  <a:lnTo>
                    <a:pt x="180" y="202"/>
                  </a:lnTo>
                  <a:lnTo>
                    <a:pt x="174" y="205"/>
                  </a:lnTo>
                  <a:lnTo>
                    <a:pt x="169" y="207"/>
                  </a:lnTo>
                  <a:lnTo>
                    <a:pt x="163" y="210"/>
                  </a:lnTo>
                  <a:lnTo>
                    <a:pt x="156" y="211"/>
                  </a:lnTo>
                  <a:lnTo>
                    <a:pt x="149" y="211"/>
                  </a:lnTo>
                  <a:lnTo>
                    <a:pt x="136" y="210"/>
                  </a:lnTo>
                  <a:lnTo>
                    <a:pt x="124" y="207"/>
                  </a:lnTo>
                  <a:lnTo>
                    <a:pt x="119" y="205"/>
                  </a:lnTo>
                  <a:lnTo>
                    <a:pt x="114" y="203"/>
                  </a:lnTo>
                  <a:lnTo>
                    <a:pt x="110" y="200"/>
                  </a:lnTo>
                  <a:lnTo>
                    <a:pt x="106" y="196"/>
                  </a:lnTo>
                  <a:lnTo>
                    <a:pt x="103" y="192"/>
                  </a:lnTo>
                  <a:lnTo>
                    <a:pt x="99" y="187"/>
                  </a:lnTo>
                  <a:lnTo>
                    <a:pt x="97" y="183"/>
                  </a:lnTo>
                  <a:lnTo>
                    <a:pt x="95" y="178"/>
                  </a:lnTo>
                  <a:lnTo>
                    <a:pt x="93" y="166"/>
                  </a:lnTo>
                  <a:lnTo>
                    <a:pt x="91"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 name="Freeform 39"/>
            <p:cNvSpPr>
              <a:spLocks/>
            </p:cNvSpPr>
            <p:nvPr/>
          </p:nvSpPr>
          <p:spPr bwMode="auto">
            <a:xfrm>
              <a:off x="4809563" y="6362713"/>
              <a:ext cx="73025" cy="71438"/>
            </a:xfrm>
            <a:custGeom>
              <a:avLst/>
              <a:gdLst>
                <a:gd name="T0" fmla="*/ 24609 w 273"/>
                <a:gd name="T1" fmla="*/ 2140 h 267"/>
                <a:gd name="T2" fmla="*/ 0 w 273"/>
                <a:gd name="T3" fmla="*/ 2140 h 267"/>
                <a:gd name="T4" fmla="*/ 0 w 273"/>
                <a:gd name="T5" fmla="*/ 71438 h 267"/>
                <a:gd name="T6" fmla="*/ 24609 w 273"/>
                <a:gd name="T7" fmla="*/ 71438 h 267"/>
                <a:gd name="T8" fmla="*/ 24609 w 273"/>
                <a:gd name="T9" fmla="*/ 35585 h 267"/>
                <a:gd name="T10" fmla="*/ 24609 w 273"/>
                <a:gd name="T11" fmla="*/ 32375 h 267"/>
                <a:gd name="T12" fmla="*/ 25144 w 273"/>
                <a:gd name="T13" fmla="*/ 29431 h 267"/>
                <a:gd name="T14" fmla="*/ 26214 w 273"/>
                <a:gd name="T15" fmla="*/ 26756 h 267"/>
                <a:gd name="T16" fmla="*/ 27284 w 273"/>
                <a:gd name="T17" fmla="*/ 24348 h 267"/>
                <a:gd name="T18" fmla="*/ 28087 w 273"/>
                <a:gd name="T19" fmla="*/ 23010 h 267"/>
                <a:gd name="T20" fmla="*/ 28889 w 273"/>
                <a:gd name="T21" fmla="*/ 22207 h 267"/>
                <a:gd name="T22" fmla="*/ 29959 w 273"/>
                <a:gd name="T23" fmla="*/ 21672 h 267"/>
                <a:gd name="T24" fmla="*/ 31296 w 273"/>
                <a:gd name="T25" fmla="*/ 20602 h 267"/>
                <a:gd name="T26" fmla="*/ 32366 w 273"/>
                <a:gd name="T27" fmla="*/ 20067 h 267"/>
                <a:gd name="T28" fmla="*/ 33971 w 273"/>
                <a:gd name="T29" fmla="*/ 19799 h 267"/>
                <a:gd name="T30" fmla="*/ 35844 w 273"/>
                <a:gd name="T31" fmla="*/ 19532 h 267"/>
                <a:gd name="T32" fmla="*/ 37449 w 273"/>
                <a:gd name="T33" fmla="*/ 19532 h 267"/>
                <a:gd name="T34" fmla="*/ 39054 w 273"/>
                <a:gd name="T35" fmla="*/ 19532 h 267"/>
                <a:gd name="T36" fmla="*/ 40926 w 273"/>
                <a:gd name="T37" fmla="*/ 19799 h 267"/>
                <a:gd name="T38" fmla="*/ 41996 w 273"/>
                <a:gd name="T39" fmla="*/ 20067 h 267"/>
                <a:gd name="T40" fmla="*/ 43334 w 273"/>
                <a:gd name="T41" fmla="*/ 20602 h 267"/>
                <a:gd name="T42" fmla="*/ 44403 w 273"/>
                <a:gd name="T43" fmla="*/ 21405 h 267"/>
                <a:gd name="T44" fmla="*/ 45206 w 273"/>
                <a:gd name="T45" fmla="*/ 22207 h 267"/>
                <a:gd name="T46" fmla="*/ 46008 w 273"/>
                <a:gd name="T47" fmla="*/ 23010 h 267"/>
                <a:gd name="T48" fmla="*/ 46543 w 273"/>
                <a:gd name="T49" fmla="*/ 24080 h 267"/>
                <a:gd name="T50" fmla="*/ 47346 w 273"/>
                <a:gd name="T51" fmla="*/ 26221 h 267"/>
                <a:gd name="T52" fmla="*/ 47881 w 273"/>
                <a:gd name="T53" fmla="*/ 28629 h 267"/>
                <a:gd name="T54" fmla="*/ 48416 w 273"/>
                <a:gd name="T55" fmla="*/ 31037 h 267"/>
                <a:gd name="T56" fmla="*/ 48683 w 273"/>
                <a:gd name="T57" fmla="*/ 33445 h 267"/>
                <a:gd name="T58" fmla="*/ 48683 w 273"/>
                <a:gd name="T59" fmla="*/ 35585 h 267"/>
                <a:gd name="T60" fmla="*/ 48683 w 273"/>
                <a:gd name="T61" fmla="*/ 37726 h 267"/>
                <a:gd name="T62" fmla="*/ 48683 w 273"/>
                <a:gd name="T63" fmla="*/ 71438 h 267"/>
                <a:gd name="T64" fmla="*/ 73025 w 273"/>
                <a:gd name="T65" fmla="*/ 71438 h 267"/>
                <a:gd name="T66" fmla="*/ 73025 w 273"/>
                <a:gd name="T67" fmla="*/ 28896 h 267"/>
                <a:gd name="T68" fmla="*/ 72758 w 273"/>
                <a:gd name="T69" fmla="*/ 25418 h 267"/>
                <a:gd name="T70" fmla="*/ 72490 w 273"/>
                <a:gd name="T71" fmla="*/ 22475 h 267"/>
                <a:gd name="T72" fmla="*/ 72223 w 273"/>
                <a:gd name="T73" fmla="*/ 19799 h 267"/>
                <a:gd name="T74" fmla="*/ 71688 w 273"/>
                <a:gd name="T75" fmla="*/ 17124 h 267"/>
                <a:gd name="T76" fmla="*/ 70885 w 273"/>
                <a:gd name="T77" fmla="*/ 14448 h 267"/>
                <a:gd name="T78" fmla="*/ 69548 w 273"/>
                <a:gd name="T79" fmla="*/ 12040 h 267"/>
                <a:gd name="T80" fmla="*/ 68478 w 273"/>
                <a:gd name="T81" fmla="*/ 9900 h 267"/>
                <a:gd name="T82" fmla="*/ 66873 w 273"/>
                <a:gd name="T83" fmla="*/ 7759 h 267"/>
                <a:gd name="T84" fmla="*/ 65268 w 273"/>
                <a:gd name="T85" fmla="*/ 6154 h 267"/>
                <a:gd name="T86" fmla="*/ 63395 w 273"/>
                <a:gd name="T87" fmla="*/ 4548 h 267"/>
                <a:gd name="T88" fmla="*/ 61255 w 273"/>
                <a:gd name="T89" fmla="*/ 3478 h 267"/>
                <a:gd name="T90" fmla="*/ 58848 w 273"/>
                <a:gd name="T91" fmla="*/ 2140 h 267"/>
                <a:gd name="T92" fmla="*/ 56441 w 273"/>
                <a:gd name="T93" fmla="*/ 1338 h 267"/>
                <a:gd name="T94" fmla="*/ 53498 w 273"/>
                <a:gd name="T95" fmla="*/ 535 h 267"/>
                <a:gd name="T96" fmla="*/ 50288 w 273"/>
                <a:gd name="T97" fmla="*/ 0 h 267"/>
                <a:gd name="T98" fmla="*/ 47078 w 273"/>
                <a:gd name="T99" fmla="*/ 0 h 267"/>
                <a:gd name="T100" fmla="*/ 42264 w 273"/>
                <a:gd name="T101" fmla="*/ 268 h 267"/>
                <a:gd name="T102" fmla="*/ 38251 w 273"/>
                <a:gd name="T103" fmla="*/ 1070 h 267"/>
                <a:gd name="T104" fmla="*/ 36379 w 273"/>
                <a:gd name="T105" fmla="*/ 1605 h 267"/>
                <a:gd name="T106" fmla="*/ 34506 w 273"/>
                <a:gd name="T107" fmla="*/ 2408 h 267"/>
                <a:gd name="T108" fmla="*/ 32634 w 273"/>
                <a:gd name="T109" fmla="*/ 3478 h 267"/>
                <a:gd name="T110" fmla="*/ 31029 w 273"/>
                <a:gd name="T111" fmla="*/ 4548 h 267"/>
                <a:gd name="T112" fmla="*/ 29424 w 273"/>
                <a:gd name="T113" fmla="*/ 5886 h 267"/>
                <a:gd name="T114" fmla="*/ 28087 w 273"/>
                <a:gd name="T115" fmla="*/ 7492 h 267"/>
                <a:gd name="T116" fmla="*/ 26482 w 273"/>
                <a:gd name="T117" fmla="*/ 9365 h 267"/>
                <a:gd name="T118" fmla="*/ 24877 w 273"/>
                <a:gd name="T119" fmla="*/ 11237 h 267"/>
                <a:gd name="T120" fmla="*/ 24609 w 273"/>
                <a:gd name="T121" fmla="*/ 11237 h 267"/>
                <a:gd name="T122" fmla="*/ 24609 w 273"/>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3" h="267">
                  <a:moveTo>
                    <a:pt x="92" y="8"/>
                  </a:moveTo>
                  <a:lnTo>
                    <a:pt x="0" y="8"/>
                  </a:lnTo>
                  <a:lnTo>
                    <a:pt x="0" y="267"/>
                  </a:lnTo>
                  <a:lnTo>
                    <a:pt x="92" y="267"/>
                  </a:lnTo>
                  <a:lnTo>
                    <a:pt x="92" y="133"/>
                  </a:lnTo>
                  <a:lnTo>
                    <a:pt x="92" y="121"/>
                  </a:lnTo>
                  <a:lnTo>
                    <a:pt x="94" y="110"/>
                  </a:lnTo>
                  <a:lnTo>
                    <a:pt x="98" y="100"/>
                  </a:lnTo>
                  <a:lnTo>
                    <a:pt x="102" y="91"/>
                  </a:lnTo>
                  <a:lnTo>
                    <a:pt x="105" y="86"/>
                  </a:lnTo>
                  <a:lnTo>
                    <a:pt x="108" y="83"/>
                  </a:lnTo>
                  <a:lnTo>
                    <a:pt x="112" y="81"/>
                  </a:lnTo>
                  <a:lnTo>
                    <a:pt x="117" y="77"/>
                  </a:lnTo>
                  <a:lnTo>
                    <a:pt x="121" y="75"/>
                  </a:lnTo>
                  <a:lnTo>
                    <a:pt x="127" y="74"/>
                  </a:lnTo>
                  <a:lnTo>
                    <a:pt x="134" y="73"/>
                  </a:lnTo>
                  <a:lnTo>
                    <a:pt x="140" y="73"/>
                  </a:lnTo>
                  <a:lnTo>
                    <a:pt x="146" y="73"/>
                  </a:lnTo>
                  <a:lnTo>
                    <a:pt x="153" y="74"/>
                  </a:lnTo>
                  <a:lnTo>
                    <a:pt x="157" y="75"/>
                  </a:lnTo>
                  <a:lnTo>
                    <a:pt x="162" y="77"/>
                  </a:lnTo>
                  <a:lnTo>
                    <a:pt x="166" y="80"/>
                  </a:lnTo>
                  <a:lnTo>
                    <a:pt x="169" y="83"/>
                  </a:lnTo>
                  <a:lnTo>
                    <a:pt x="172" y="86"/>
                  </a:lnTo>
                  <a:lnTo>
                    <a:pt x="174" y="90"/>
                  </a:lnTo>
                  <a:lnTo>
                    <a:pt x="177" y="98"/>
                  </a:lnTo>
                  <a:lnTo>
                    <a:pt x="179" y="107"/>
                  </a:lnTo>
                  <a:lnTo>
                    <a:pt x="181" y="116"/>
                  </a:lnTo>
                  <a:lnTo>
                    <a:pt x="182" y="125"/>
                  </a:lnTo>
                  <a:lnTo>
                    <a:pt x="182" y="133"/>
                  </a:lnTo>
                  <a:lnTo>
                    <a:pt x="182" y="141"/>
                  </a:lnTo>
                  <a:lnTo>
                    <a:pt x="182" y="267"/>
                  </a:lnTo>
                  <a:lnTo>
                    <a:pt x="273" y="267"/>
                  </a:lnTo>
                  <a:lnTo>
                    <a:pt x="273" y="108"/>
                  </a:lnTo>
                  <a:lnTo>
                    <a:pt x="272" y="95"/>
                  </a:lnTo>
                  <a:lnTo>
                    <a:pt x="271" y="84"/>
                  </a:lnTo>
                  <a:lnTo>
                    <a:pt x="270" y="74"/>
                  </a:lnTo>
                  <a:lnTo>
                    <a:pt x="268" y="64"/>
                  </a:lnTo>
                  <a:lnTo>
                    <a:pt x="265" y="54"/>
                  </a:lnTo>
                  <a:lnTo>
                    <a:pt x="260" y="45"/>
                  </a:lnTo>
                  <a:lnTo>
                    <a:pt x="256" y="37"/>
                  </a:lnTo>
                  <a:lnTo>
                    <a:pt x="250" y="29"/>
                  </a:lnTo>
                  <a:lnTo>
                    <a:pt x="244" y="23"/>
                  </a:lnTo>
                  <a:lnTo>
                    <a:pt x="237" y="17"/>
                  </a:lnTo>
                  <a:lnTo>
                    <a:pt x="229" y="13"/>
                  </a:lnTo>
                  <a:lnTo>
                    <a:pt x="220" y="8"/>
                  </a:lnTo>
                  <a:lnTo>
                    <a:pt x="211" y="5"/>
                  </a:lnTo>
                  <a:lnTo>
                    <a:pt x="200" y="2"/>
                  </a:lnTo>
                  <a:lnTo>
                    <a:pt x="188" y="0"/>
                  </a:lnTo>
                  <a:lnTo>
                    <a:pt x="176" y="0"/>
                  </a:lnTo>
                  <a:lnTo>
                    <a:pt x="158" y="1"/>
                  </a:lnTo>
                  <a:lnTo>
                    <a:pt x="143" y="4"/>
                  </a:lnTo>
                  <a:lnTo>
                    <a:pt x="136" y="6"/>
                  </a:lnTo>
                  <a:lnTo>
                    <a:pt x="129" y="9"/>
                  </a:lnTo>
                  <a:lnTo>
                    <a:pt x="122" y="13"/>
                  </a:lnTo>
                  <a:lnTo>
                    <a:pt x="116" y="17"/>
                  </a:lnTo>
                  <a:lnTo>
                    <a:pt x="110" y="22"/>
                  </a:lnTo>
                  <a:lnTo>
                    <a:pt x="105" y="28"/>
                  </a:lnTo>
                  <a:lnTo>
                    <a:pt x="99" y="35"/>
                  </a:lnTo>
                  <a:lnTo>
                    <a:pt x="93" y="42"/>
                  </a:lnTo>
                  <a:lnTo>
                    <a:pt x="92" y="42"/>
                  </a:lnTo>
                  <a:lnTo>
                    <a:pt x="9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3" name="Freeform 40"/>
            <p:cNvSpPr>
              <a:spLocks/>
            </p:cNvSpPr>
            <p:nvPr/>
          </p:nvSpPr>
          <p:spPr bwMode="auto">
            <a:xfrm>
              <a:off x="4893700"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9095 w 226"/>
                <a:gd name="T11" fmla="*/ 529 h 276"/>
                <a:gd name="T12" fmla="*/ 22422 w 226"/>
                <a:gd name="T13" fmla="*/ 2117 h 276"/>
                <a:gd name="T14" fmla="*/ 16816 w 226"/>
                <a:gd name="T15" fmla="*/ 4763 h 276"/>
                <a:gd name="T16" fmla="*/ 13079 w 226"/>
                <a:gd name="T17" fmla="*/ 7144 h 276"/>
                <a:gd name="T18" fmla="*/ 10143 w 226"/>
                <a:gd name="T19" fmla="*/ 9790 h 276"/>
                <a:gd name="T20" fmla="*/ 8008 w 226"/>
                <a:gd name="T21" fmla="*/ 13494 h 276"/>
                <a:gd name="T22" fmla="*/ 6406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9075 w 226"/>
                <a:gd name="T33" fmla="*/ 35983 h 276"/>
                <a:gd name="T34" fmla="*/ 12545 w 226"/>
                <a:gd name="T35" fmla="*/ 38894 h 276"/>
                <a:gd name="T36" fmla="*/ 17884 w 226"/>
                <a:gd name="T37" fmla="*/ 41540 h 276"/>
                <a:gd name="T38" fmla="*/ 23489 w 226"/>
                <a:gd name="T39" fmla="*/ 43127 h 276"/>
                <a:gd name="T40" fmla="*/ 29095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433 w 226"/>
                <a:gd name="T51" fmla="*/ 53181 h 276"/>
                <a:gd name="T52" fmla="*/ 32031 w 226"/>
                <a:gd name="T53" fmla="*/ 54240 h 276"/>
                <a:gd name="T54" fmla="*/ 29629 w 226"/>
                <a:gd name="T55" fmla="*/ 54769 h 276"/>
                <a:gd name="T56" fmla="*/ 25091 w 226"/>
                <a:gd name="T57" fmla="*/ 54769 h 276"/>
                <a:gd name="T58" fmla="*/ 18151 w 226"/>
                <a:gd name="T59" fmla="*/ 52917 h 276"/>
                <a:gd name="T60" fmla="*/ 11745 w 226"/>
                <a:gd name="T61" fmla="*/ 49742 h 276"/>
                <a:gd name="T62" fmla="*/ 0 w 226"/>
                <a:gd name="T63" fmla="*/ 64823 h 276"/>
                <a:gd name="T64" fmla="*/ 6673 w 226"/>
                <a:gd name="T65" fmla="*/ 68527 h 276"/>
                <a:gd name="T66" fmla="*/ 13346 w 226"/>
                <a:gd name="T67" fmla="*/ 70908 h 276"/>
                <a:gd name="T68" fmla="*/ 20553 w 226"/>
                <a:gd name="T69" fmla="*/ 72231 h 276"/>
                <a:gd name="T70" fmla="*/ 27760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362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640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6" y="1"/>
                  </a:lnTo>
                  <a:lnTo>
                    <a:pt x="144" y="0"/>
                  </a:lnTo>
                  <a:lnTo>
                    <a:pt x="134" y="0"/>
                  </a:lnTo>
                  <a:lnTo>
                    <a:pt x="125" y="0"/>
                  </a:lnTo>
                  <a:lnTo>
                    <a:pt x="116" y="1"/>
                  </a:lnTo>
                  <a:lnTo>
                    <a:pt x="109" y="2"/>
                  </a:lnTo>
                  <a:lnTo>
                    <a:pt x="101" y="4"/>
                  </a:lnTo>
                  <a:lnTo>
                    <a:pt x="84" y="8"/>
                  </a:lnTo>
                  <a:lnTo>
                    <a:pt x="69" y="14"/>
                  </a:lnTo>
                  <a:lnTo>
                    <a:pt x="63" y="18"/>
                  </a:lnTo>
                  <a:lnTo>
                    <a:pt x="56" y="22"/>
                  </a:lnTo>
                  <a:lnTo>
                    <a:pt x="49" y="27"/>
                  </a:lnTo>
                  <a:lnTo>
                    <a:pt x="44" y="32"/>
                  </a:lnTo>
                  <a:lnTo>
                    <a:pt x="38" y="37"/>
                  </a:lnTo>
                  <a:lnTo>
                    <a:pt x="34" y="44"/>
                  </a:lnTo>
                  <a:lnTo>
                    <a:pt x="30" y="51"/>
                  </a:lnTo>
                  <a:lnTo>
                    <a:pt x="27" y="57"/>
                  </a:lnTo>
                  <a:lnTo>
                    <a:pt x="24" y="65"/>
                  </a:lnTo>
                  <a:lnTo>
                    <a:pt x="21" y="74"/>
                  </a:lnTo>
                  <a:lnTo>
                    <a:pt x="20" y="82"/>
                  </a:lnTo>
                  <a:lnTo>
                    <a:pt x="20" y="92"/>
                  </a:lnTo>
                  <a:lnTo>
                    <a:pt x="20" y="100"/>
                  </a:lnTo>
                  <a:lnTo>
                    <a:pt x="21" y="108"/>
                  </a:lnTo>
                  <a:lnTo>
                    <a:pt x="22" y="114"/>
                  </a:lnTo>
                  <a:lnTo>
                    <a:pt x="25" y="121"/>
                  </a:lnTo>
                  <a:lnTo>
                    <a:pt x="28" y="127"/>
                  </a:lnTo>
                  <a:lnTo>
                    <a:pt x="30" y="131"/>
                  </a:lnTo>
                  <a:lnTo>
                    <a:pt x="34" y="136"/>
                  </a:lnTo>
                  <a:lnTo>
                    <a:pt x="38" y="140"/>
                  </a:lnTo>
                  <a:lnTo>
                    <a:pt x="47" y="147"/>
                  </a:lnTo>
                  <a:lnTo>
                    <a:pt x="56" y="153"/>
                  </a:lnTo>
                  <a:lnTo>
                    <a:pt x="67" y="157"/>
                  </a:lnTo>
                  <a:lnTo>
                    <a:pt x="77" y="159"/>
                  </a:lnTo>
                  <a:lnTo>
                    <a:pt x="88" y="163"/>
                  </a:lnTo>
                  <a:lnTo>
                    <a:pt x="98" y="165"/>
                  </a:lnTo>
                  <a:lnTo>
                    <a:pt x="109" y="167"/>
                  </a:lnTo>
                  <a:lnTo>
                    <a:pt x="116" y="169"/>
                  </a:lnTo>
                  <a:lnTo>
                    <a:pt x="124" y="173"/>
                  </a:lnTo>
                  <a:lnTo>
                    <a:pt x="130" y="176"/>
                  </a:lnTo>
                  <a:lnTo>
                    <a:pt x="132" y="179"/>
                  </a:lnTo>
                  <a:lnTo>
                    <a:pt x="133" y="182"/>
                  </a:lnTo>
                  <a:lnTo>
                    <a:pt x="134" y="185"/>
                  </a:lnTo>
                  <a:lnTo>
                    <a:pt x="134" y="188"/>
                  </a:lnTo>
                  <a:lnTo>
                    <a:pt x="134" y="194"/>
                  </a:lnTo>
                  <a:lnTo>
                    <a:pt x="132" y="197"/>
                  </a:lnTo>
                  <a:lnTo>
                    <a:pt x="129" y="201"/>
                  </a:lnTo>
                  <a:lnTo>
                    <a:pt x="125" y="204"/>
                  </a:lnTo>
                  <a:lnTo>
                    <a:pt x="120" y="205"/>
                  </a:lnTo>
                  <a:lnTo>
                    <a:pt x="115" y="207"/>
                  </a:lnTo>
                  <a:lnTo>
                    <a:pt x="111" y="207"/>
                  </a:lnTo>
                  <a:lnTo>
                    <a:pt x="106" y="208"/>
                  </a:lnTo>
                  <a:lnTo>
                    <a:pt x="94" y="207"/>
                  </a:lnTo>
                  <a:lnTo>
                    <a:pt x="82" y="204"/>
                  </a:lnTo>
                  <a:lnTo>
                    <a:pt x="68" y="200"/>
                  </a:lnTo>
                  <a:lnTo>
                    <a:pt x="56" y="195"/>
                  </a:lnTo>
                  <a:lnTo>
                    <a:pt x="44" y="188"/>
                  </a:lnTo>
                  <a:lnTo>
                    <a:pt x="34" y="182"/>
                  </a:lnTo>
                  <a:lnTo>
                    <a:pt x="0" y="245"/>
                  </a:lnTo>
                  <a:lnTo>
                    <a:pt x="12" y="252"/>
                  </a:lnTo>
                  <a:lnTo>
                    <a:pt x="25" y="259"/>
                  </a:lnTo>
                  <a:lnTo>
                    <a:pt x="37" y="263"/>
                  </a:lnTo>
                  <a:lnTo>
                    <a:pt x="50" y="268"/>
                  </a:lnTo>
                  <a:lnTo>
                    <a:pt x="64" y="271"/>
                  </a:lnTo>
                  <a:lnTo>
                    <a:pt x="77" y="273"/>
                  </a:lnTo>
                  <a:lnTo>
                    <a:pt x="91" y="276"/>
                  </a:lnTo>
                  <a:lnTo>
                    <a:pt x="104" y="276"/>
                  </a:lnTo>
                  <a:lnTo>
                    <a:pt x="114" y="276"/>
                  </a:lnTo>
                  <a:lnTo>
                    <a:pt x="123" y="275"/>
                  </a:lnTo>
                  <a:lnTo>
                    <a:pt x="131" y="273"/>
                  </a:lnTo>
                  <a:lnTo>
                    <a:pt x="140" y="272"/>
                  </a:lnTo>
                  <a:lnTo>
                    <a:pt x="158" y="268"/>
                  </a:lnTo>
                  <a:lnTo>
                    <a:pt x="173" y="261"/>
                  </a:lnTo>
                  <a:lnTo>
                    <a:pt x="181" y="258"/>
                  </a:lnTo>
                  <a:lnTo>
                    <a:pt x="188" y="253"/>
                  </a:lnTo>
                  <a:lnTo>
                    <a:pt x="195" y="248"/>
                  </a:lnTo>
                  <a:lnTo>
                    <a:pt x="201" y="243"/>
                  </a:lnTo>
                  <a:lnTo>
                    <a:pt x="207" y="236"/>
                  </a:lnTo>
                  <a:lnTo>
                    <a:pt x="211" y="230"/>
                  </a:lnTo>
                  <a:lnTo>
                    <a:pt x="216" y="223"/>
                  </a:lnTo>
                  <a:lnTo>
                    <a:pt x="219" y="215"/>
                  </a:lnTo>
                  <a:lnTo>
                    <a:pt x="223"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5" y="102"/>
                  </a:lnTo>
                  <a:lnTo>
                    <a:pt x="140" y="101"/>
                  </a:lnTo>
                  <a:lnTo>
                    <a:pt x="133" y="99"/>
                  </a:lnTo>
                  <a:lnTo>
                    <a:pt x="126" y="97"/>
                  </a:lnTo>
                  <a:lnTo>
                    <a:pt x="120" y="94"/>
                  </a:lnTo>
                  <a:lnTo>
                    <a:pt x="115" y="91"/>
                  </a:lnTo>
                  <a:lnTo>
                    <a:pt x="113" y="89"/>
                  </a:lnTo>
                  <a:lnTo>
                    <a:pt x="112" y="86"/>
                  </a:lnTo>
                  <a:lnTo>
                    <a:pt x="111" y="83"/>
                  </a:lnTo>
                  <a:lnTo>
                    <a:pt x="110" y="80"/>
                  </a:lnTo>
                  <a:lnTo>
                    <a:pt x="111" y="75"/>
                  </a:lnTo>
                  <a:lnTo>
                    <a:pt x="113" y="72"/>
                  </a:lnTo>
                  <a:lnTo>
                    <a:pt x="116" y="69"/>
                  </a:lnTo>
                  <a:lnTo>
                    <a:pt x="121" y="66"/>
                  </a:lnTo>
                  <a:lnTo>
                    <a:pt x="125" y="64"/>
                  </a:lnTo>
                  <a:lnTo>
                    <a:pt x="130" y="63"/>
                  </a:lnTo>
                  <a:lnTo>
                    <a:pt x="134" y="63"/>
                  </a:lnTo>
                  <a:lnTo>
                    <a:pt x="139" y="63"/>
                  </a:lnTo>
                  <a:lnTo>
                    <a:pt x="147" y="63"/>
                  </a:lnTo>
                  <a:lnTo>
                    <a:pt x="156" y="64"/>
                  </a:lnTo>
                  <a:lnTo>
                    <a:pt x="164" y="66"/>
                  </a:lnTo>
                  <a:lnTo>
                    <a:pt x="172" y="69"/>
                  </a:lnTo>
                  <a:lnTo>
                    <a:pt x="180"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4" name="Freeform 41"/>
            <p:cNvSpPr>
              <a:spLocks/>
            </p:cNvSpPr>
            <p:nvPr/>
          </p:nvSpPr>
          <p:spPr bwMode="auto">
            <a:xfrm>
              <a:off x="4961963" y="6345250"/>
              <a:ext cx="44450" cy="88900"/>
            </a:xfrm>
            <a:custGeom>
              <a:avLst/>
              <a:gdLst>
                <a:gd name="T0" fmla="*/ 30911 w 174"/>
                <a:gd name="T1" fmla="*/ 40481 h 336"/>
                <a:gd name="T2" fmla="*/ 44450 w 174"/>
                <a:gd name="T3" fmla="*/ 40481 h 336"/>
                <a:gd name="T4" fmla="*/ 44450 w 174"/>
                <a:gd name="T5" fmla="*/ 20373 h 336"/>
                <a:gd name="T6" fmla="*/ 30911 w 174"/>
                <a:gd name="T7" fmla="*/ 20373 h 336"/>
                <a:gd name="T8" fmla="*/ 30911 w 174"/>
                <a:gd name="T9" fmla="*/ 0 h 336"/>
                <a:gd name="T10" fmla="*/ 7408 w 174"/>
                <a:gd name="T11" fmla="*/ 0 h 336"/>
                <a:gd name="T12" fmla="*/ 7408 w 174"/>
                <a:gd name="T13" fmla="*/ 20373 h 336"/>
                <a:gd name="T14" fmla="*/ 0 w 174"/>
                <a:gd name="T15" fmla="*/ 20373 h 336"/>
                <a:gd name="T16" fmla="*/ 0 w 174"/>
                <a:gd name="T17" fmla="*/ 40481 h 336"/>
                <a:gd name="T18" fmla="*/ 7408 w 174"/>
                <a:gd name="T19" fmla="*/ 40481 h 336"/>
                <a:gd name="T20" fmla="*/ 7408 w 174"/>
                <a:gd name="T21" fmla="*/ 88900 h 336"/>
                <a:gd name="T22" fmla="*/ 30911 w 174"/>
                <a:gd name="T23" fmla="*/ 88900 h 336"/>
                <a:gd name="T24" fmla="*/ 30911 w 174"/>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336">
                  <a:moveTo>
                    <a:pt x="121" y="153"/>
                  </a:moveTo>
                  <a:lnTo>
                    <a:pt x="174" y="153"/>
                  </a:lnTo>
                  <a:lnTo>
                    <a:pt x="174"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5" name="Freeform 42"/>
            <p:cNvSpPr>
              <a:spLocks/>
            </p:cNvSpPr>
            <p:nvPr/>
          </p:nvSpPr>
          <p:spPr bwMode="auto">
            <a:xfrm>
              <a:off x="5009588"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8828 w 226"/>
                <a:gd name="T11" fmla="*/ 529 h 276"/>
                <a:gd name="T12" fmla="*/ 22422 w 226"/>
                <a:gd name="T13" fmla="*/ 2117 h 276"/>
                <a:gd name="T14" fmla="*/ 16549 w 226"/>
                <a:gd name="T15" fmla="*/ 4763 h 276"/>
                <a:gd name="T16" fmla="*/ 13079 w 226"/>
                <a:gd name="T17" fmla="*/ 7144 h 276"/>
                <a:gd name="T18" fmla="*/ 10410 w 226"/>
                <a:gd name="T19" fmla="*/ 9790 h 276"/>
                <a:gd name="T20" fmla="*/ 8008 w 226"/>
                <a:gd name="T21" fmla="*/ 13494 h 276"/>
                <a:gd name="T22" fmla="*/ 6139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8809 w 226"/>
                <a:gd name="T33" fmla="*/ 35983 h 276"/>
                <a:gd name="T34" fmla="*/ 12545 w 226"/>
                <a:gd name="T35" fmla="*/ 38894 h 276"/>
                <a:gd name="T36" fmla="*/ 17884 w 226"/>
                <a:gd name="T37" fmla="*/ 41540 h 276"/>
                <a:gd name="T38" fmla="*/ 23489 w 226"/>
                <a:gd name="T39" fmla="*/ 43127 h 276"/>
                <a:gd name="T40" fmla="*/ 28828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166 w 226"/>
                <a:gd name="T51" fmla="*/ 53181 h 276"/>
                <a:gd name="T52" fmla="*/ 32298 w 226"/>
                <a:gd name="T53" fmla="*/ 54240 h 276"/>
                <a:gd name="T54" fmla="*/ 29629 w 226"/>
                <a:gd name="T55" fmla="*/ 54769 h 276"/>
                <a:gd name="T56" fmla="*/ 25091 w 226"/>
                <a:gd name="T57" fmla="*/ 54769 h 276"/>
                <a:gd name="T58" fmla="*/ 18151 w 226"/>
                <a:gd name="T59" fmla="*/ 52917 h 276"/>
                <a:gd name="T60" fmla="*/ 11478 w 226"/>
                <a:gd name="T61" fmla="*/ 49742 h 276"/>
                <a:gd name="T62" fmla="*/ 0 w 226"/>
                <a:gd name="T63" fmla="*/ 64823 h 276"/>
                <a:gd name="T64" fmla="*/ 6406 w 226"/>
                <a:gd name="T65" fmla="*/ 68527 h 276"/>
                <a:gd name="T66" fmla="*/ 13346 w 226"/>
                <a:gd name="T67" fmla="*/ 70908 h 276"/>
                <a:gd name="T68" fmla="*/ 20553 w 226"/>
                <a:gd name="T69" fmla="*/ 72231 h 276"/>
                <a:gd name="T70" fmla="*/ 28027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095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5" y="1"/>
                  </a:lnTo>
                  <a:lnTo>
                    <a:pt x="144" y="0"/>
                  </a:lnTo>
                  <a:lnTo>
                    <a:pt x="134" y="0"/>
                  </a:lnTo>
                  <a:lnTo>
                    <a:pt x="125" y="0"/>
                  </a:lnTo>
                  <a:lnTo>
                    <a:pt x="117" y="1"/>
                  </a:lnTo>
                  <a:lnTo>
                    <a:pt x="108" y="2"/>
                  </a:lnTo>
                  <a:lnTo>
                    <a:pt x="100" y="4"/>
                  </a:lnTo>
                  <a:lnTo>
                    <a:pt x="84" y="8"/>
                  </a:lnTo>
                  <a:lnTo>
                    <a:pt x="69" y="14"/>
                  </a:lnTo>
                  <a:lnTo>
                    <a:pt x="62" y="18"/>
                  </a:lnTo>
                  <a:lnTo>
                    <a:pt x="56" y="22"/>
                  </a:lnTo>
                  <a:lnTo>
                    <a:pt x="49" y="27"/>
                  </a:lnTo>
                  <a:lnTo>
                    <a:pt x="43" y="32"/>
                  </a:lnTo>
                  <a:lnTo>
                    <a:pt x="39" y="37"/>
                  </a:lnTo>
                  <a:lnTo>
                    <a:pt x="33" y="44"/>
                  </a:lnTo>
                  <a:lnTo>
                    <a:pt x="30" y="51"/>
                  </a:lnTo>
                  <a:lnTo>
                    <a:pt x="27" y="57"/>
                  </a:lnTo>
                  <a:lnTo>
                    <a:pt x="23" y="65"/>
                  </a:lnTo>
                  <a:lnTo>
                    <a:pt x="21" y="74"/>
                  </a:lnTo>
                  <a:lnTo>
                    <a:pt x="20" y="82"/>
                  </a:lnTo>
                  <a:lnTo>
                    <a:pt x="20" y="92"/>
                  </a:lnTo>
                  <a:lnTo>
                    <a:pt x="20" y="100"/>
                  </a:lnTo>
                  <a:lnTo>
                    <a:pt x="21" y="108"/>
                  </a:lnTo>
                  <a:lnTo>
                    <a:pt x="22" y="114"/>
                  </a:lnTo>
                  <a:lnTo>
                    <a:pt x="24" y="121"/>
                  </a:lnTo>
                  <a:lnTo>
                    <a:pt x="28" y="127"/>
                  </a:lnTo>
                  <a:lnTo>
                    <a:pt x="30" y="131"/>
                  </a:lnTo>
                  <a:lnTo>
                    <a:pt x="33" y="136"/>
                  </a:lnTo>
                  <a:lnTo>
                    <a:pt x="38" y="140"/>
                  </a:lnTo>
                  <a:lnTo>
                    <a:pt x="47" y="147"/>
                  </a:lnTo>
                  <a:lnTo>
                    <a:pt x="56" y="153"/>
                  </a:lnTo>
                  <a:lnTo>
                    <a:pt x="67" y="157"/>
                  </a:lnTo>
                  <a:lnTo>
                    <a:pt x="77" y="159"/>
                  </a:lnTo>
                  <a:lnTo>
                    <a:pt x="88" y="163"/>
                  </a:lnTo>
                  <a:lnTo>
                    <a:pt x="98" y="165"/>
                  </a:lnTo>
                  <a:lnTo>
                    <a:pt x="108" y="167"/>
                  </a:lnTo>
                  <a:lnTo>
                    <a:pt x="116" y="169"/>
                  </a:lnTo>
                  <a:lnTo>
                    <a:pt x="124" y="173"/>
                  </a:lnTo>
                  <a:lnTo>
                    <a:pt x="130" y="176"/>
                  </a:lnTo>
                  <a:lnTo>
                    <a:pt x="132" y="179"/>
                  </a:lnTo>
                  <a:lnTo>
                    <a:pt x="133" y="182"/>
                  </a:lnTo>
                  <a:lnTo>
                    <a:pt x="134" y="185"/>
                  </a:lnTo>
                  <a:lnTo>
                    <a:pt x="135" y="188"/>
                  </a:lnTo>
                  <a:lnTo>
                    <a:pt x="134" y="194"/>
                  </a:lnTo>
                  <a:lnTo>
                    <a:pt x="132" y="197"/>
                  </a:lnTo>
                  <a:lnTo>
                    <a:pt x="128" y="201"/>
                  </a:lnTo>
                  <a:lnTo>
                    <a:pt x="125" y="204"/>
                  </a:lnTo>
                  <a:lnTo>
                    <a:pt x="121" y="205"/>
                  </a:lnTo>
                  <a:lnTo>
                    <a:pt x="115" y="207"/>
                  </a:lnTo>
                  <a:lnTo>
                    <a:pt x="111" y="207"/>
                  </a:lnTo>
                  <a:lnTo>
                    <a:pt x="106" y="208"/>
                  </a:lnTo>
                  <a:lnTo>
                    <a:pt x="94" y="207"/>
                  </a:lnTo>
                  <a:lnTo>
                    <a:pt x="81" y="204"/>
                  </a:lnTo>
                  <a:lnTo>
                    <a:pt x="68" y="200"/>
                  </a:lnTo>
                  <a:lnTo>
                    <a:pt x="56" y="195"/>
                  </a:lnTo>
                  <a:lnTo>
                    <a:pt x="43" y="188"/>
                  </a:lnTo>
                  <a:lnTo>
                    <a:pt x="33" y="182"/>
                  </a:lnTo>
                  <a:lnTo>
                    <a:pt x="0" y="245"/>
                  </a:lnTo>
                  <a:lnTo>
                    <a:pt x="12" y="252"/>
                  </a:lnTo>
                  <a:lnTo>
                    <a:pt x="24" y="259"/>
                  </a:lnTo>
                  <a:lnTo>
                    <a:pt x="37" y="263"/>
                  </a:lnTo>
                  <a:lnTo>
                    <a:pt x="50" y="268"/>
                  </a:lnTo>
                  <a:lnTo>
                    <a:pt x="64" y="271"/>
                  </a:lnTo>
                  <a:lnTo>
                    <a:pt x="77" y="273"/>
                  </a:lnTo>
                  <a:lnTo>
                    <a:pt x="90" y="276"/>
                  </a:lnTo>
                  <a:lnTo>
                    <a:pt x="105" y="276"/>
                  </a:lnTo>
                  <a:lnTo>
                    <a:pt x="114" y="276"/>
                  </a:lnTo>
                  <a:lnTo>
                    <a:pt x="123" y="275"/>
                  </a:lnTo>
                  <a:lnTo>
                    <a:pt x="132" y="273"/>
                  </a:lnTo>
                  <a:lnTo>
                    <a:pt x="140" y="272"/>
                  </a:lnTo>
                  <a:lnTo>
                    <a:pt x="158" y="268"/>
                  </a:lnTo>
                  <a:lnTo>
                    <a:pt x="173" y="261"/>
                  </a:lnTo>
                  <a:lnTo>
                    <a:pt x="181" y="258"/>
                  </a:lnTo>
                  <a:lnTo>
                    <a:pt x="188" y="253"/>
                  </a:lnTo>
                  <a:lnTo>
                    <a:pt x="194" y="248"/>
                  </a:lnTo>
                  <a:lnTo>
                    <a:pt x="201" y="243"/>
                  </a:lnTo>
                  <a:lnTo>
                    <a:pt x="207" y="236"/>
                  </a:lnTo>
                  <a:lnTo>
                    <a:pt x="211" y="230"/>
                  </a:lnTo>
                  <a:lnTo>
                    <a:pt x="216" y="223"/>
                  </a:lnTo>
                  <a:lnTo>
                    <a:pt x="219" y="215"/>
                  </a:lnTo>
                  <a:lnTo>
                    <a:pt x="222"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6" y="102"/>
                  </a:lnTo>
                  <a:lnTo>
                    <a:pt x="140" y="101"/>
                  </a:lnTo>
                  <a:lnTo>
                    <a:pt x="133" y="99"/>
                  </a:lnTo>
                  <a:lnTo>
                    <a:pt x="126" y="97"/>
                  </a:lnTo>
                  <a:lnTo>
                    <a:pt x="120" y="94"/>
                  </a:lnTo>
                  <a:lnTo>
                    <a:pt x="115" y="91"/>
                  </a:lnTo>
                  <a:lnTo>
                    <a:pt x="113" y="89"/>
                  </a:lnTo>
                  <a:lnTo>
                    <a:pt x="112" y="86"/>
                  </a:lnTo>
                  <a:lnTo>
                    <a:pt x="111" y="83"/>
                  </a:lnTo>
                  <a:lnTo>
                    <a:pt x="109" y="80"/>
                  </a:lnTo>
                  <a:lnTo>
                    <a:pt x="111" y="75"/>
                  </a:lnTo>
                  <a:lnTo>
                    <a:pt x="113" y="72"/>
                  </a:lnTo>
                  <a:lnTo>
                    <a:pt x="116" y="69"/>
                  </a:lnTo>
                  <a:lnTo>
                    <a:pt x="121" y="66"/>
                  </a:lnTo>
                  <a:lnTo>
                    <a:pt x="125" y="64"/>
                  </a:lnTo>
                  <a:lnTo>
                    <a:pt x="130" y="63"/>
                  </a:lnTo>
                  <a:lnTo>
                    <a:pt x="134" y="63"/>
                  </a:lnTo>
                  <a:lnTo>
                    <a:pt x="139" y="63"/>
                  </a:lnTo>
                  <a:lnTo>
                    <a:pt x="146" y="63"/>
                  </a:lnTo>
                  <a:lnTo>
                    <a:pt x="155" y="64"/>
                  </a:lnTo>
                  <a:lnTo>
                    <a:pt x="164" y="66"/>
                  </a:lnTo>
                  <a:lnTo>
                    <a:pt x="172" y="69"/>
                  </a:lnTo>
                  <a:lnTo>
                    <a:pt x="181"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6" name="Freeform 43"/>
            <p:cNvSpPr>
              <a:spLocks/>
            </p:cNvSpPr>
            <p:nvPr/>
          </p:nvSpPr>
          <p:spPr bwMode="auto">
            <a:xfrm>
              <a:off x="5077850" y="6345250"/>
              <a:ext cx="46038" cy="88900"/>
            </a:xfrm>
            <a:custGeom>
              <a:avLst/>
              <a:gdLst>
                <a:gd name="T0" fmla="*/ 32200 w 173"/>
                <a:gd name="T1" fmla="*/ 40481 h 336"/>
                <a:gd name="T2" fmla="*/ 46038 w 173"/>
                <a:gd name="T3" fmla="*/ 40481 h 336"/>
                <a:gd name="T4" fmla="*/ 46038 w 173"/>
                <a:gd name="T5" fmla="*/ 20373 h 336"/>
                <a:gd name="T6" fmla="*/ 32200 w 173"/>
                <a:gd name="T7" fmla="*/ 20373 h 336"/>
                <a:gd name="T8" fmla="*/ 32200 w 173"/>
                <a:gd name="T9" fmla="*/ 0 h 336"/>
                <a:gd name="T10" fmla="*/ 7717 w 173"/>
                <a:gd name="T11" fmla="*/ 0 h 336"/>
                <a:gd name="T12" fmla="*/ 7717 w 173"/>
                <a:gd name="T13" fmla="*/ 20373 h 336"/>
                <a:gd name="T14" fmla="*/ 0 w 173"/>
                <a:gd name="T15" fmla="*/ 20373 h 336"/>
                <a:gd name="T16" fmla="*/ 0 w 173"/>
                <a:gd name="T17" fmla="*/ 40481 h 336"/>
                <a:gd name="T18" fmla="*/ 7717 w 173"/>
                <a:gd name="T19" fmla="*/ 40481 h 336"/>
                <a:gd name="T20" fmla="*/ 7717 w 173"/>
                <a:gd name="T21" fmla="*/ 88900 h 336"/>
                <a:gd name="T22" fmla="*/ 32200 w 173"/>
                <a:gd name="T23" fmla="*/ 88900 h 336"/>
                <a:gd name="T24" fmla="*/ 32200 w 173"/>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336">
                  <a:moveTo>
                    <a:pt x="121" y="153"/>
                  </a:moveTo>
                  <a:lnTo>
                    <a:pt x="173" y="153"/>
                  </a:lnTo>
                  <a:lnTo>
                    <a:pt x="173"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7" name="Freeform 44"/>
            <p:cNvSpPr>
              <a:spLocks noEditPoints="1"/>
            </p:cNvSpPr>
            <p:nvPr/>
          </p:nvSpPr>
          <p:spPr bwMode="auto">
            <a:xfrm>
              <a:off x="5125475" y="6362713"/>
              <a:ext cx="76200" cy="73025"/>
            </a:xfrm>
            <a:custGeom>
              <a:avLst/>
              <a:gdLst>
                <a:gd name="T0" fmla="*/ 25133 w 285"/>
                <a:gd name="T1" fmla="*/ 24871 h 276"/>
                <a:gd name="T2" fmla="*/ 26737 w 285"/>
                <a:gd name="T3" fmla="*/ 21960 h 276"/>
                <a:gd name="T4" fmla="*/ 28876 w 285"/>
                <a:gd name="T5" fmla="*/ 19315 h 276"/>
                <a:gd name="T6" fmla="*/ 31549 w 285"/>
                <a:gd name="T7" fmla="*/ 17463 h 276"/>
                <a:gd name="T8" fmla="*/ 34491 w 285"/>
                <a:gd name="T9" fmla="*/ 16404 h 276"/>
                <a:gd name="T10" fmla="*/ 37699 w 285"/>
                <a:gd name="T11" fmla="*/ 15875 h 276"/>
                <a:gd name="T12" fmla="*/ 41175 w 285"/>
                <a:gd name="T13" fmla="*/ 15875 h 276"/>
                <a:gd name="T14" fmla="*/ 44116 w 285"/>
                <a:gd name="T15" fmla="*/ 16404 h 276"/>
                <a:gd name="T16" fmla="*/ 47057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457 w 285"/>
                <a:gd name="T31" fmla="*/ 19844 h 276"/>
                <a:gd name="T32" fmla="*/ 70318 w 285"/>
                <a:gd name="T33" fmla="*/ 15875 h 276"/>
                <a:gd name="T34" fmla="*/ 67644 w 285"/>
                <a:gd name="T35" fmla="*/ 11906 h 276"/>
                <a:gd name="T36" fmla="*/ 64436 w 285"/>
                <a:gd name="T37" fmla="*/ 8731 h 276"/>
                <a:gd name="T38" fmla="*/ 60960 w 285"/>
                <a:gd name="T39" fmla="*/ 6085 h 276"/>
                <a:gd name="T40" fmla="*/ 56682 w 285"/>
                <a:gd name="T41" fmla="*/ 3704 h 276"/>
                <a:gd name="T42" fmla="*/ 51869 w 285"/>
                <a:gd name="T43" fmla="*/ 1852 h 276"/>
                <a:gd name="T44" fmla="*/ 46789 w 285"/>
                <a:gd name="T45" fmla="*/ 529 h 276"/>
                <a:gd name="T46" fmla="*/ 41175 w 285"/>
                <a:gd name="T47" fmla="*/ 0 h 276"/>
                <a:gd name="T48" fmla="*/ 34223 w 285"/>
                <a:gd name="T49" fmla="*/ 0 h 276"/>
                <a:gd name="T50" fmla="*/ 26469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604 w 285"/>
                <a:gd name="T61" fmla="*/ 24606 h 276"/>
                <a:gd name="T62" fmla="*/ 0 w 285"/>
                <a:gd name="T63" fmla="*/ 32279 h 276"/>
                <a:gd name="T64" fmla="*/ 0 w 285"/>
                <a:gd name="T65" fmla="*/ 41010 h 276"/>
                <a:gd name="T66" fmla="*/ 1604 w 285"/>
                <a:gd name="T67" fmla="*/ 48683 h 276"/>
                <a:gd name="T68" fmla="*/ 4545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2779 w 285"/>
                <a:gd name="T81" fmla="*/ 73025 h 276"/>
                <a:gd name="T82" fmla="*/ 48928 w 285"/>
                <a:gd name="T83" fmla="*/ 71967 h 276"/>
                <a:gd name="T84" fmla="*/ 54543 w 285"/>
                <a:gd name="T85" fmla="*/ 70908 h 276"/>
                <a:gd name="T86" fmla="*/ 59623 w 285"/>
                <a:gd name="T87" fmla="*/ 68527 h 276"/>
                <a:gd name="T88" fmla="*/ 64436 w 285"/>
                <a:gd name="T89" fmla="*/ 65617 h 276"/>
                <a:gd name="T90" fmla="*/ 68714 w 285"/>
                <a:gd name="T91" fmla="*/ 61913 h 276"/>
                <a:gd name="T92" fmla="*/ 71922 w 285"/>
                <a:gd name="T93" fmla="*/ 57415 h 276"/>
                <a:gd name="T94" fmla="*/ 74328 w 285"/>
                <a:gd name="T95" fmla="*/ 52388 h 276"/>
                <a:gd name="T96" fmla="*/ 51602 w 285"/>
                <a:gd name="T97" fmla="*/ 49477 h 276"/>
                <a:gd name="T98" fmla="*/ 49463 w 285"/>
                <a:gd name="T99" fmla="*/ 52388 h 276"/>
                <a:gd name="T100" fmla="*/ 46789 w 285"/>
                <a:gd name="T101" fmla="*/ 54240 h 276"/>
                <a:gd name="T102" fmla="*/ 43581 w 285"/>
                <a:gd name="T103" fmla="*/ 55563 h 276"/>
                <a:gd name="T104" fmla="*/ 39838 w 285"/>
                <a:gd name="T105" fmla="*/ 55827 h 276"/>
                <a:gd name="T106" fmla="*/ 33421 w 285"/>
                <a:gd name="T107" fmla="*/ 54769 h 276"/>
                <a:gd name="T108" fmla="*/ 30747 w 285"/>
                <a:gd name="T109" fmla="*/ 53710 h 276"/>
                <a:gd name="T110" fmla="*/ 28608 w 285"/>
                <a:gd name="T111" fmla="*/ 51858 h 276"/>
                <a:gd name="T112" fmla="*/ 26737 w 285"/>
                <a:gd name="T113" fmla="*/ 49477 h 276"/>
                <a:gd name="T114" fmla="*/ 25667 w 285"/>
                <a:gd name="T115" fmla="*/ 47096 h 276"/>
                <a:gd name="T116" fmla="*/ 24598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4" y="94"/>
                  </a:lnTo>
                  <a:lnTo>
                    <a:pt x="98" y="88"/>
                  </a:lnTo>
                  <a:lnTo>
                    <a:pt x="100" y="83"/>
                  </a:lnTo>
                  <a:lnTo>
                    <a:pt x="103" y="77"/>
                  </a:lnTo>
                  <a:lnTo>
                    <a:pt x="108" y="73"/>
                  </a:lnTo>
                  <a:lnTo>
                    <a:pt x="112" y="70"/>
                  </a:lnTo>
                  <a:lnTo>
                    <a:pt x="118" y="66"/>
                  </a:lnTo>
                  <a:lnTo>
                    <a:pt x="122" y="64"/>
                  </a:lnTo>
                  <a:lnTo>
                    <a:pt x="129" y="62"/>
                  </a:lnTo>
                  <a:lnTo>
                    <a:pt x="135" y="61"/>
                  </a:lnTo>
                  <a:lnTo>
                    <a:pt x="141" y="60"/>
                  </a:lnTo>
                  <a:lnTo>
                    <a:pt x="148" y="60"/>
                  </a:lnTo>
                  <a:lnTo>
                    <a:pt x="154" y="60"/>
                  </a:lnTo>
                  <a:lnTo>
                    <a:pt x="159" y="61"/>
                  </a:lnTo>
                  <a:lnTo>
                    <a:pt x="165" y="62"/>
                  </a:lnTo>
                  <a:lnTo>
                    <a:pt x="171" y="64"/>
                  </a:lnTo>
                  <a:lnTo>
                    <a:pt x="176" y="67"/>
                  </a:lnTo>
                  <a:lnTo>
                    <a:pt x="181" y="71"/>
                  </a:lnTo>
                  <a:lnTo>
                    <a:pt x="185" y="74"/>
                  </a:lnTo>
                  <a:lnTo>
                    <a:pt x="190" y="79"/>
                  </a:lnTo>
                  <a:lnTo>
                    <a:pt x="193" y="83"/>
                  </a:lnTo>
                  <a:lnTo>
                    <a:pt x="196" y="89"/>
                  </a:lnTo>
                  <a:lnTo>
                    <a:pt x="198" y="94"/>
                  </a:lnTo>
                  <a:lnTo>
                    <a:pt x="200" y="100"/>
                  </a:lnTo>
                  <a:lnTo>
                    <a:pt x="93" y="100"/>
                  </a:lnTo>
                  <a:close/>
                  <a:moveTo>
                    <a:pt x="285" y="144"/>
                  </a:moveTo>
                  <a:lnTo>
                    <a:pt x="284" y="122"/>
                  </a:lnTo>
                  <a:lnTo>
                    <a:pt x="280" y="102"/>
                  </a:lnTo>
                  <a:lnTo>
                    <a:pt x="278" y="93"/>
                  </a:lnTo>
                  <a:lnTo>
                    <a:pt x="275" y="84"/>
                  </a:lnTo>
                  <a:lnTo>
                    <a:pt x="271" y="75"/>
                  </a:lnTo>
                  <a:lnTo>
                    <a:pt x="268" y="67"/>
                  </a:lnTo>
                  <a:lnTo>
                    <a:pt x="263" y="60"/>
                  </a:lnTo>
                  <a:lnTo>
                    <a:pt x="259" y="52"/>
                  </a:lnTo>
                  <a:lnTo>
                    <a:pt x="253" y="45"/>
                  </a:lnTo>
                  <a:lnTo>
                    <a:pt x="248" y="38"/>
                  </a:lnTo>
                  <a:lnTo>
                    <a:pt x="241" y="33"/>
                  </a:lnTo>
                  <a:lnTo>
                    <a:pt x="234" y="27"/>
                  </a:lnTo>
                  <a:lnTo>
                    <a:pt x="228" y="23"/>
                  </a:lnTo>
                  <a:lnTo>
                    <a:pt x="220" y="18"/>
                  </a:lnTo>
                  <a:lnTo>
                    <a:pt x="212" y="14"/>
                  </a:lnTo>
                  <a:lnTo>
                    <a:pt x="203" y="10"/>
                  </a:lnTo>
                  <a:lnTo>
                    <a:pt x="194" y="7"/>
                  </a:lnTo>
                  <a:lnTo>
                    <a:pt x="185" y="5"/>
                  </a:lnTo>
                  <a:lnTo>
                    <a:pt x="175" y="2"/>
                  </a:lnTo>
                  <a:lnTo>
                    <a:pt x="165" y="1"/>
                  </a:lnTo>
                  <a:lnTo>
                    <a:pt x="154" y="0"/>
                  </a:lnTo>
                  <a:lnTo>
                    <a:pt x="143" y="0"/>
                  </a:lnTo>
                  <a:lnTo>
                    <a:pt x="128" y="0"/>
                  </a:lnTo>
                  <a:lnTo>
                    <a:pt x="112" y="2"/>
                  </a:lnTo>
                  <a:lnTo>
                    <a:pt x="99" y="6"/>
                  </a:lnTo>
                  <a:lnTo>
                    <a:pt x="85" y="9"/>
                  </a:lnTo>
                  <a:lnTo>
                    <a:pt x="72" y="15"/>
                  </a:lnTo>
                  <a:lnTo>
                    <a:pt x="61" y="20"/>
                  </a:lnTo>
                  <a:lnTo>
                    <a:pt x="50" y="28"/>
                  </a:lnTo>
                  <a:lnTo>
                    <a:pt x="40" y="37"/>
                  </a:lnTo>
                  <a:lnTo>
                    <a:pt x="31" y="46"/>
                  </a:lnTo>
                  <a:lnTo>
                    <a:pt x="23" y="56"/>
                  </a:lnTo>
                  <a:lnTo>
                    <a:pt x="16" y="67"/>
                  </a:lnTo>
                  <a:lnTo>
                    <a:pt x="10" y="80"/>
                  </a:lnTo>
                  <a:lnTo>
                    <a:pt x="6" y="93"/>
                  </a:lnTo>
                  <a:lnTo>
                    <a:pt x="3" y="108"/>
                  </a:lnTo>
                  <a:lnTo>
                    <a:pt x="0" y="122"/>
                  </a:lnTo>
                  <a:lnTo>
                    <a:pt x="0" y="138"/>
                  </a:lnTo>
                  <a:lnTo>
                    <a:pt x="0" y="155"/>
                  </a:lnTo>
                  <a:lnTo>
                    <a:pt x="3" y="169"/>
                  </a:lnTo>
                  <a:lnTo>
                    <a:pt x="6" y="184"/>
                  </a:lnTo>
                  <a:lnTo>
                    <a:pt x="12" y="197"/>
                  </a:lnTo>
                  <a:lnTo>
                    <a:pt x="17" y="210"/>
                  </a:lnTo>
                  <a:lnTo>
                    <a:pt x="25" y="221"/>
                  </a:lnTo>
                  <a:lnTo>
                    <a:pt x="33" y="231"/>
                  </a:lnTo>
                  <a:lnTo>
                    <a:pt x="43" y="240"/>
                  </a:lnTo>
                  <a:lnTo>
                    <a:pt x="53" y="249"/>
                  </a:lnTo>
                  <a:lnTo>
                    <a:pt x="64" y="256"/>
                  </a:lnTo>
                  <a:lnTo>
                    <a:pt x="77" y="262"/>
                  </a:lnTo>
                  <a:lnTo>
                    <a:pt x="90" y="267"/>
                  </a:lnTo>
                  <a:lnTo>
                    <a:pt x="104" y="270"/>
                  </a:lnTo>
                  <a:lnTo>
                    <a:pt x="119" y="273"/>
                  </a:lnTo>
                  <a:lnTo>
                    <a:pt x="134" y="276"/>
                  </a:lnTo>
                  <a:lnTo>
                    <a:pt x="149" y="276"/>
                  </a:lnTo>
                  <a:lnTo>
                    <a:pt x="160" y="276"/>
                  </a:lnTo>
                  <a:lnTo>
                    <a:pt x="172" y="275"/>
                  </a:lnTo>
                  <a:lnTo>
                    <a:pt x="183" y="272"/>
                  </a:lnTo>
                  <a:lnTo>
                    <a:pt x="193" y="270"/>
                  </a:lnTo>
                  <a:lnTo>
                    <a:pt x="204" y="268"/>
                  </a:lnTo>
                  <a:lnTo>
                    <a:pt x="213" y="263"/>
                  </a:lnTo>
                  <a:lnTo>
                    <a:pt x="223" y="259"/>
                  </a:lnTo>
                  <a:lnTo>
                    <a:pt x="232" y="254"/>
                  </a:lnTo>
                  <a:lnTo>
                    <a:pt x="241" y="248"/>
                  </a:lnTo>
                  <a:lnTo>
                    <a:pt x="249" y="242"/>
                  </a:lnTo>
                  <a:lnTo>
                    <a:pt x="257" y="234"/>
                  </a:lnTo>
                  <a:lnTo>
                    <a:pt x="263" y="226"/>
                  </a:lnTo>
                  <a:lnTo>
                    <a:pt x="269" y="217"/>
                  </a:lnTo>
                  <a:lnTo>
                    <a:pt x="273" y="208"/>
                  </a:lnTo>
                  <a:lnTo>
                    <a:pt x="278" y="198"/>
                  </a:lnTo>
                  <a:lnTo>
                    <a:pt x="281" y="187"/>
                  </a:lnTo>
                  <a:lnTo>
                    <a:pt x="193" y="187"/>
                  </a:lnTo>
                  <a:lnTo>
                    <a:pt x="188" y="193"/>
                  </a:lnTo>
                  <a:lnTo>
                    <a:pt x="185" y="198"/>
                  </a:lnTo>
                  <a:lnTo>
                    <a:pt x="179" y="202"/>
                  </a:lnTo>
                  <a:lnTo>
                    <a:pt x="175" y="205"/>
                  </a:lnTo>
                  <a:lnTo>
                    <a:pt x="169" y="207"/>
                  </a:lnTo>
                  <a:lnTo>
                    <a:pt x="163" y="210"/>
                  </a:lnTo>
                  <a:lnTo>
                    <a:pt x="156" y="211"/>
                  </a:lnTo>
                  <a:lnTo>
                    <a:pt x="149" y="211"/>
                  </a:lnTo>
                  <a:lnTo>
                    <a:pt x="136" y="210"/>
                  </a:lnTo>
                  <a:lnTo>
                    <a:pt x="125" y="207"/>
                  </a:lnTo>
                  <a:lnTo>
                    <a:pt x="119" y="205"/>
                  </a:lnTo>
                  <a:lnTo>
                    <a:pt x="115" y="203"/>
                  </a:lnTo>
                  <a:lnTo>
                    <a:pt x="110" y="200"/>
                  </a:lnTo>
                  <a:lnTo>
                    <a:pt x="107" y="196"/>
                  </a:lnTo>
                  <a:lnTo>
                    <a:pt x="102" y="192"/>
                  </a:lnTo>
                  <a:lnTo>
                    <a:pt x="100" y="187"/>
                  </a:lnTo>
                  <a:lnTo>
                    <a:pt x="98" y="183"/>
                  </a:lnTo>
                  <a:lnTo>
                    <a:pt x="96" y="178"/>
                  </a:lnTo>
                  <a:lnTo>
                    <a:pt x="92" y="166"/>
                  </a:lnTo>
                  <a:lnTo>
                    <a:pt x="92"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8" name="Rectangle 45"/>
            <p:cNvSpPr>
              <a:spLocks noChangeArrowheads="1"/>
            </p:cNvSpPr>
            <p:nvPr/>
          </p:nvSpPr>
          <p:spPr bwMode="auto">
            <a:xfrm>
              <a:off x="5212788"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 name="Rectangle 46"/>
            <p:cNvSpPr>
              <a:spLocks noChangeArrowheads="1"/>
            </p:cNvSpPr>
            <p:nvPr/>
          </p:nvSpPr>
          <p:spPr bwMode="auto">
            <a:xfrm>
              <a:off x="5252475"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0" name="Freeform 47"/>
            <p:cNvSpPr>
              <a:spLocks noEditPoints="1"/>
            </p:cNvSpPr>
            <p:nvPr/>
          </p:nvSpPr>
          <p:spPr bwMode="auto">
            <a:xfrm>
              <a:off x="5287400" y="6362713"/>
              <a:ext cx="76200" cy="73025"/>
            </a:xfrm>
            <a:custGeom>
              <a:avLst/>
              <a:gdLst>
                <a:gd name="T0" fmla="*/ 25578 w 286"/>
                <a:gd name="T1" fmla="*/ 24871 h 276"/>
                <a:gd name="T2" fmla="*/ 26910 w 286"/>
                <a:gd name="T3" fmla="*/ 21960 h 276"/>
                <a:gd name="T4" fmla="*/ 29041 w 286"/>
                <a:gd name="T5" fmla="*/ 19315 h 276"/>
                <a:gd name="T6" fmla="*/ 31439 w 286"/>
                <a:gd name="T7" fmla="*/ 17463 h 276"/>
                <a:gd name="T8" fmla="*/ 34370 w 286"/>
                <a:gd name="T9" fmla="*/ 16404 h 276"/>
                <a:gd name="T10" fmla="*/ 37567 w 286"/>
                <a:gd name="T11" fmla="*/ 15875 h 276"/>
                <a:gd name="T12" fmla="*/ 41297 w 286"/>
                <a:gd name="T13" fmla="*/ 15875 h 276"/>
                <a:gd name="T14" fmla="*/ 44228 w 286"/>
                <a:gd name="T15" fmla="*/ 16404 h 276"/>
                <a:gd name="T16" fmla="*/ 47159 w 286"/>
                <a:gd name="T17" fmla="*/ 17727 h 276"/>
                <a:gd name="T18" fmla="*/ 49557 w 286"/>
                <a:gd name="T19" fmla="*/ 19579 h 276"/>
                <a:gd name="T20" fmla="*/ 51688 w 286"/>
                <a:gd name="T21" fmla="*/ 21960 h 276"/>
                <a:gd name="T22" fmla="*/ 52754 w 286"/>
                <a:gd name="T23" fmla="*/ 24871 h 276"/>
                <a:gd name="T24" fmla="*/ 25045 w 286"/>
                <a:gd name="T25" fmla="*/ 26458 h 276"/>
                <a:gd name="T26" fmla="*/ 75934 w 286"/>
                <a:gd name="T27" fmla="*/ 32279 h 276"/>
                <a:gd name="T28" fmla="*/ 74335 w 286"/>
                <a:gd name="T29" fmla="*/ 24606 h 276"/>
                <a:gd name="T30" fmla="*/ 72470 w 286"/>
                <a:gd name="T31" fmla="*/ 19844 h 276"/>
                <a:gd name="T32" fmla="*/ 70338 w 286"/>
                <a:gd name="T33" fmla="*/ 15875 h 276"/>
                <a:gd name="T34" fmla="*/ 67674 w 286"/>
                <a:gd name="T35" fmla="*/ 11906 h 276"/>
                <a:gd name="T36" fmla="*/ 64477 w 286"/>
                <a:gd name="T37" fmla="*/ 8731 h 276"/>
                <a:gd name="T38" fmla="*/ 60747 w 286"/>
                <a:gd name="T39" fmla="*/ 6085 h 276"/>
                <a:gd name="T40" fmla="*/ 56484 w 286"/>
                <a:gd name="T41" fmla="*/ 3704 h 276"/>
                <a:gd name="T42" fmla="*/ 51955 w 286"/>
                <a:gd name="T43" fmla="*/ 1852 h 276"/>
                <a:gd name="T44" fmla="*/ 46892 w 286"/>
                <a:gd name="T45" fmla="*/ 529 h 276"/>
                <a:gd name="T46" fmla="*/ 41297 w 286"/>
                <a:gd name="T47" fmla="*/ 0 h 276"/>
                <a:gd name="T48" fmla="*/ 34103 w 286"/>
                <a:gd name="T49" fmla="*/ 0 h 276"/>
                <a:gd name="T50" fmla="*/ 26377 w 286"/>
                <a:gd name="T51" fmla="*/ 1588 h 276"/>
                <a:gd name="T52" fmla="*/ 19450 w 286"/>
                <a:gd name="T53" fmla="*/ 3969 h 276"/>
                <a:gd name="T54" fmla="*/ 13588 w 286"/>
                <a:gd name="T55" fmla="*/ 7408 h 276"/>
                <a:gd name="T56" fmla="*/ 8526 w 286"/>
                <a:gd name="T57" fmla="*/ 12171 h 276"/>
                <a:gd name="T58" fmla="*/ 4529 w 286"/>
                <a:gd name="T59" fmla="*/ 17727 h 276"/>
                <a:gd name="T60" fmla="*/ 1865 w 286"/>
                <a:gd name="T61" fmla="*/ 24606 h 276"/>
                <a:gd name="T62" fmla="*/ 533 w 286"/>
                <a:gd name="T63" fmla="*/ 32279 h 276"/>
                <a:gd name="T64" fmla="*/ 533 w 286"/>
                <a:gd name="T65" fmla="*/ 41010 h 276"/>
                <a:gd name="T66" fmla="*/ 1865 w 286"/>
                <a:gd name="T67" fmla="*/ 48683 h 276"/>
                <a:gd name="T68" fmla="*/ 4796 w 286"/>
                <a:gd name="T69" fmla="*/ 55563 h 276"/>
                <a:gd name="T70" fmla="*/ 9059 w 286"/>
                <a:gd name="T71" fmla="*/ 61119 h 276"/>
                <a:gd name="T72" fmla="*/ 14387 w 286"/>
                <a:gd name="T73" fmla="*/ 65881 h 276"/>
                <a:gd name="T74" fmla="*/ 20782 w 286"/>
                <a:gd name="T75" fmla="*/ 69321 h 276"/>
                <a:gd name="T76" fmla="*/ 27709 w 286"/>
                <a:gd name="T77" fmla="*/ 71438 h 276"/>
                <a:gd name="T78" fmla="*/ 35969 w 286"/>
                <a:gd name="T79" fmla="*/ 73025 h 276"/>
                <a:gd name="T80" fmla="*/ 43162 w 286"/>
                <a:gd name="T81" fmla="*/ 73025 h 276"/>
                <a:gd name="T82" fmla="*/ 48757 w 286"/>
                <a:gd name="T83" fmla="*/ 71967 h 276"/>
                <a:gd name="T84" fmla="*/ 54352 w 286"/>
                <a:gd name="T85" fmla="*/ 70908 h 276"/>
                <a:gd name="T86" fmla="*/ 59681 w 286"/>
                <a:gd name="T87" fmla="*/ 68527 h 276"/>
                <a:gd name="T88" fmla="*/ 64210 w 286"/>
                <a:gd name="T89" fmla="*/ 65617 h 276"/>
                <a:gd name="T90" fmla="*/ 68473 w 286"/>
                <a:gd name="T91" fmla="*/ 61913 h 276"/>
                <a:gd name="T92" fmla="*/ 71671 w 286"/>
                <a:gd name="T93" fmla="*/ 57415 h 276"/>
                <a:gd name="T94" fmla="*/ 74335 w 286"/>
                <a:gd name="T95" fmla="*/ 52388 h 276"/>
                <a:gd name="T96" fmla="*/ 51688 w 286"/>
                <a:gd name="T97" fmla="*/ 49477 h 276"/>
                <a:gd name="T98" fmla="*/ 49290 w 286"/>
                <a:gd name="T99" fmla="*/ 52388 h 276"/>
                <a:gd name="T100" fmla="*/ 46626 w 286"/>
                <a:gd name="T101" fmla="*/ 54240 h 276"/>
                <a:gd name="T102" fmla="*/ 43695 w 286"/>
                <a:gd name="T103" fmla="*/ 55563 h 276"/>
                <a:gd name="T104" fmla="*/ 39699 w 286"/>
                <a:gd name="T105" fmla="*/ 55827 h 276"/>
                <a:gd name="T106" fmla="*/ 33304 w 286"/>
                <a:gd name="T107" fmla="*/ 54769 h 276"/>
                <a:gd name="T108" fmla="*/ 30640 w 286"/>
                <a:gd name="T109" fmla="*/ 53710 h 276"/>
                <a:gd name="T110" fmla="*/ 28508 w 286"/>
                <a:gd name="T111" fmla="*/ 51858 h 276"/>
                <a:gd name="T112" fmla="*/ 26643 w 286"/>
                <a:gd name="T113" fmla="*/ 49477 h 276"/>
                <a:gd name="T114" fmla="*/ 25578 w 286"/>
                <a:gd name="T115" fmla="*/ 47096 h 276"/>
                <a:gd name="T116" fmla="*/ 24512 w 286"/>
                <a:gd name="T117" fmla="*/ 40746 h 276"/>
                <a:gd name="T118" fmla="*/ 76200 w 286"/>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76">
                  <a:moveTo>
                    <a:pt x="94" y="100"/>
                  </a:moveTo>
                  <a:lnTo>
                    <a:pt x="96" y="94"/>
                  </a:lnTo>
                  <a:lnTo>
                    <a:pt x="98" y="88"/>
                  </a:lnTo>
                  <a:lnTo>
                    <a:pt x="101" y="83"/>
                  </a:lnTo>
                  <a:lnTo>
                    <a:pt x="104" y="77"/>
                  </a:lnTo>
                  <a:lnTo>
                    <a:pt x="109" y="73"/>
                  </a:lnTo>
                  <a:lnTo>
                    <a:pt x="113" y="70"/>
                  </a:lnTo>
                  <a:lnTo>
                    <a:pt x="118" y="66"/>
                  </a:lnTo>
                  <a:lnTo>
                    <a:pt x="123" y="64"/>
                  </a:lnTo>
                  <a:lnTo>
                    <a:pt x="129" y="62"/>
                  </a:lnTo>
                  <a:lnTo>
                    <a:pt x="136" y="61"/>
                  </a:lnTo>
                  <a:lnTo>
                    <a:pt x="141" y="60"/>
                  </a:lnTo>
                  <a:lnTo>
                    <a:pt x="148" y="60"/>
                  </a:lnTo>
                  <a:lnTo>
                    <a:pt x="155" y="60"/>
                  </a:lnTo>
                  <a:lnTo>
                    <a:pt x="160" y="61"/>
                  </a:lnTo>
                  <a:lnTo>
                    <a:pt x="166" y="62"/>
                  </a:lnTo>
                  <a:lnTo>
                    <a:pt x="172" y="64"/>
                  </a:lnTo>
                  <a:lnTo>
                    <a:pt x="177" y="67"/>
                  </a:lnTo>
                  <a:lnTo>
                    <a:pt x="182" y="71"/>
                  </a:lnTo>
                  <a:lnTo>
                    <a:pt x="186" y="74"/>
                  </a:lnTo>
                  <a:lnTo>
                    <a:pt x="191" y="79"/>
                  </a:lnTo>
                  <a:lnTo>
                    <a:pt x="194" y="83"/>
                  </a:lnTo>
                  <a:lnTo>
                    <a:pt x="196" y="89"/>
                  </a:lnTo>
                  <a:lnTo>
                    <a:pt x="198" y="94"/>
                  </a:lnTo>
                  <a:lnTo>
                    <a:pt x="201" y="100"/>
                  </a:lnTo>
                  <a:lnTo>
                    <a:pt x="94" y="100"/>
                  </a:lnTo>
                  <a:close/>
                  <a:moveTo>
                    <a:pt x="286" y="144"/>
                  </a:moveTo>
                  <a:lnTo>
                    <a:pt x="285" y="122"/>
                  </a:lnTo>
                  <a:lnTo>
                    <a:pt x="281" y="102"/>
                  </a:lnTo>
                  <a:lnTo>
                    <a:pt x="279" y="93"/>
                  </a:lnTo>
                  <a:lnTo>
                    <a:pt x="276" y="84"/>
                  </a:lnTo>
                  <a:lnTo>
                    <a:pt x="272" y="75"/>
                  </a:lnTo>
                  <a:lnTo>
                    <a:pt x="269" y="67"/>
                  </a:lnTo>
                  <a:lnTo>
                    <a:pt x="264" y="60"/>
                  </a:lnTo>
                  <a:lnTo>
                    <a:pt x="259" y="52"/>
                  </a:lnTo>
                  <a:lnTo>
                    <a:pt x="254" y="45"/>
                  </a:lnTo>
                  <a:lnTo>
                    <a:pt x="248" y="38"/>
                  </a:lnTo>
                  <a:lnTo>
                    <a:pt x="242" y="33"/>
                  </a:lnTo>
                  <a:lnTo>
                    <a:pt x="235" y="27"/>
                  </a:lnTo>
                  <a:lnTo>
                    <a:pt x="228" y="23"/>
                  </a:lnTo>
                  <a:lnTo>
                    <a:pt x="221" y="18"/>
                  </a:lnTo>
                  <a:lnTo>
                    <a:pt x="212" y="14"/>
                  </a:lnTo>
                  <a:lnTo>
                    <a:pt x="204" y="10"/>
                  </a:lnTo>
                  <a:lnTo>
                    <a:pt x="195" y="7"/>
                  </a:lnTo>
                  <a:lnTo>
                    <a:pt x="185" y="5"/>
                  </a:lnTo>
                  <a:lnTo>
                    <a:pt x="176" y="2"/>
                  </a:lnTo>
                  <a:lnTo>
                    <a:pt x="165" y="1"/>
                  </a:lnTo>
                  <a:lnTo>
                    <a:pt x="155" y="0"/>
                  </a:lnTo>
                  <a:lnTo>
                    <a:pt x="144" y="0"/>
                  </a:lnTo>
                  <a:lnTo>
                    <a:pt x="128" y="0"/>
                  </a:lnTo>
                  <a:lnTo>
                    <a:pt x="113" y="2"/>
                  </a:lnTo>
                  <a:lnTo>
                    <a:pt x="99" y="6"/>
                  </a:lnTo>
                  <a:lnTo>
                    <a:pt x="85" y="9"/>
                  </a:lnTo>
                  <a:lnTo>
                    <a:pt x="73" y="15"/>
                  </a:lnTo>
                  <a:lnTo>
                    <a:pt x="62" y="20"/>
                  </a:lnTo>
                  <a:lnTo>
                    <a:pt x="51" y="28"/>
                  </a:lnTo>
                  <a:lnTo>
                    <a:pt x="41" y="37"/>
                  </a:lnTo>
                  <a:lnTo>
                    <a:pt x="32" y="46"/>
                  </a:lnTo>
                  <a:lnTo>
                    <a:pt x="24" y="56"/>
                  </a:lnTo>
                  <a:lnTo>
                    <a:pt x="17" y="67"/>
                  </a:lnTo>
                  <a:lnTo>
                    <a:pt x="12" y="80"/>
                  </a:lnTo>
                  <a:lnTo>
                    <a:pt x="7" y="93"/>
                  </a:lnTo>
                  <a:lnTo>
                    <a:pt x="4" y="108"/>
                  </a:lnTo>
                  <a:lnTo>
                    <a:pt x="2" y="122"/>
                  </a:lnTo>
                  <a:lnTo>
                    <a:pt x="0" y="138"/>
                  </a:lnTo>
                  <a:lnTo>
                    <a:pt x="2" y="155"/>
                  </a:lnTo>
                  <a:lnTo>
                    <a:pt x="4" y="169"/>
                  </a:lnTo>
                  <a:lnTo>
                    <a:pt x="7" y="184"/>
                  </a:lnTo>
                  <a:lnTo>
                    <a:pt x="12" y="197"/>
                  </a:lnTo>
                  <a:lnTo>
                    <a:pt x="18" y="210"/>
                  </a:lnTo>
                  <a:lnTo>
                    <a:pt x="25" y="221"/>
                  </a:lnTo>
                  <a:lnTo>
                    <a:pt x="34" y="231"/>
                  </a:lnTo>
                  <a:lnTo>
                    <a:pt x="43" y="240"/>
                  </a:lnTo>
                  <a:lnTo>
                    <a:pt x="54" y="249"/>
                  </a:lnTo>
                  <a:lnTo>
                    <a:pt x="65" y="256"/>
                  </a:lnTo>
                  <a:lnTo>
                    <a:pt x="78" y="262"/>
                  </a:lnTo>
                  <a:lnTo>
                    <a:pt x="91" y="267"/>
                  </a:lnTo>
                  <a:lnTo>
                    <a:pt x="104" y="270"/>
                  </a:lnTo>
                  <a:lnTo>
                    <a:pt x="119" y="273"/>
                  </a:lnTo>
                  <a:lnTo>
                    <a:pt x="135" y="276"/>
                  </a:lnTo>
                  <a:lnTo>
                    <a:pt x="150" y="276"/>
                  </a:lnTo>
                  <a:lnTo>
                    <a:pt x="162" y="276"/>
                  </a:lnTo>
                  <a:lnTo>
                    <a:pt x="173" y="275"/>
                  </a:lnTo>
                  <a:lnTo>
                    <a:pt x="183" y="272"/>
                  </a:lnTo>
                  <a:lnTo>
                    <a:pt x="194" y="270"/>
                  </a:lnTo>
                  <a:lnTo>
                    <a:pt x="204" y="268"/>
                  </a:lnTo>
                  <a:lnTo>
                    <a:pt x="214" y="263"/>
                  </a:lnTo>
                  <a:lnTo>
                    <a:pt x="224" y="259"/>
                  </a:lnTo>
                  <a:lnTo>
                    <a:pt x="233" y="254"/>
                  </a:lnTo>
                  <a:lnTo>
                    <a:pt x="241" y="248"/>
                  </a:lnTo>
                  <a:lnTo>
                    <a:pt x="250" y="242"/>
                  </a:lnTo>
                  <a:lnTo>
                    <a:pt x="257" y="234"/>
                  </a:lnTo>
                  <a:lnTo>
                    <a:pt x="263" y="226"/>
                  </a:lnTo>
                  <a:lnTo>
                    <a:pt x="269" y="217"/>
                  </a:lnTo>
                  <a:lnTo>
                    <a:pt x="275" y="208"/>
                  </a:lnTo>
                  <a:lnTo>
                    <a:pt x="279" y="198"/>
                  </a:lnTo>
                  <a:lnTo>
                    <a:pt x="281" y="187"/>
                  </a:lnTo>
                  <a:lnTo>
                    <a:pt x="194" y="187"/>
                  </a:lnTo>
                  <a:lnTo>
                    <a:pt x="190" y="193"/>
                  </a:lnTo>
                  <a:lnTo>
                    <a:pt x="185" y="198"/>
                  </a:lnTo>
                  <a:lnTo>
                    <a:pt x="181" y="202"/>
                  </a:lnTo>
                  <a:lnTo>
                    <a:pt x="175" y="205"/>
                  </a:lnTo>
                  <a:lnTo>
                    <a:pt x="169" y="207"/>
                  </a:lnTo>
                  <a:lnTo>
                    <a:pt x="164" y="210"/>
                  </a:lnTo>
                  <a:lnTo>
                    <a:pt x="157" y="211"/>
                  </a:lnTo>
                  <a:lnTo>
                    <a:pt x="149" y="211"/>
                  </a:lnTo>
                  <a:lnTo>
                    <a:pt x="137" y="210"/>
                  </a:lnTo>
                  <a:lnTo>
                    <a:pt x="125" y="207"/>
                  </a:lnTo>
                  <a:lnTo>
                    <a:pt x="120" y="205"/>
                  </a:lnTo>
                  <a:lnTo>
                    <a:pt x="115" y="203"/>
                  </a:lnTo>
                  <a:lnTo>
                    <a:pt x="111" y="200"/>
                  </a:lnTo>
                  <a:lnTo>
                    <a:pt x="107" y="196"/>
                  </a:lnTo>
                  <a:lnTo>
                    <a:pt x="103" y="192"/>
                  </a:lnTo>
                  <a:lnTo>
                    <a:pt x="100" y="187"/>
                  </a:lnTo>
                  <a:lnTo>
                    <a:pt x="98" y="183"/>
                  </a:lnTo>
                  <a:lnTo>
                    <a:pt x="96" y="178"/>
                  </a:lnTo>
                  <a:lnTo>
                    <a:pt x="93" y="166"/>
                  </a:lnTo>
                  <a:lnTo>
                    <a:pt x="92" y="154"/>
                  </a:lnTo>
                  <a:lnTo>
                    <a:pt x="286" y="154"/>
                  </a:lnTo>
                  <a:lnTo>
                    <a:pt x="28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1" name="Freeform 48"/>
            <p:cNvSpPr>
              <a:spLocks/>
            </p:cNvSpPr>
            <p:nvPr/>
          </p:nvSpPr>
          <p:spPr bwMode="auto">
            <a:xfrm>
              <a:off x="4106300" y="6492888"/>
              <a:ext cx="104775" cy="100013"/>
            </a:xfrm>
            <a:custGeom>
              <a:avLst/>
              <a:gdLst>
                <a:gd name="T0" fmla="*/ 28168 w 398"/>
                <a:gd name="T1" fmla="*/ 0 h 380"/>
                <a:gd name="T2" fmla="*/ 0 w 398"/>
                <a:gd name="T3" fmla="*/ 0 h 380"/>
                <a:gd name="T4" fmla="*/ 42121 w 398"/>
                <a:gd name="T5" fmla="*/ 100013 h 380"/>
                <a:gd name="T6" fmla="*/ 62128 w 398"/>
                <a:gd name="T7" fmla="*/ 100013 h 380"/>
                <a:gd name="T8" fmla="*/ 104775 w 398"/>
                <a:gd name="T9" fmla="*/ 0 h 380"/>
                <a:gd name="T10" fmla="*/ 76607 w 398"/>
                <a:gd name="T11" fmla="*/ 0 h 380"/>
                <a:gd name="T12" fmla="*/ 52388 w 398"/>
                <a:gd name="T13" fmla="*/ 60797 h 380"/>
                <a:gd name="T14" fmla="*/ 28168 w 398"/>
                <a:gd name="T15" fmla="*/ 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8" h="380">
                  <a:moveTo>
                    <a:pt x="107" y="0"/>
                  </a:moveTo>
                  <a:lnTo>
                    <a:pt x="0" y="0"/>
                  </a:lnTo>
                  <a:lnTo>
                    <a:pt x="160" y="380"/>
                  </a:lnTo>
                  <a:lnTo>
                    <a:pt x="236" y="380"/>
                  </a:lnTo>
                  <a:lnTo>
                    <a:pt x="398" y="0"/>
                  </a:lnTo>
                  <a:lnTo>
                    <a:pt x="291" y="0"/>
                  </a:lnTo>
                  <a:lnTo>
                    <a:pt x="199" y="231"/>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 name="Freeform 49"/>
            <p:cNvSpPr>
              <a:spLocks noEditPoints="1"/>
            </p:cNvSpPr>
            <p:nvPr/>
          </p:nvSpPr>
          <p:spPr bwMode="auto">
            <a:xfrm>
              <a:off x="4203138" y="6521463"/>
              <a:ext cx="82550" cy="73025"/>
            </a:xfrm>
            <a:custGeom>
              <a:avLst/>
              <a:gdLst>
                <a:gd name="T0" fmla="*/ 34772 w 311"/>
                <a:gd name="T1" fmla="*/ 265 h 276"/>
                <a:gd name="T2" fmla="*/ 25747 w 311"/>
                <a:gd name="T3" fmla="*/ 2381 h 276"/>
                <a:gd name="T4" fmla="*/ 17253 w 311"/>
                <a:gd name="T5" fmla="*/ 6085 h 276"/>
                <a:gd name="T6" fmla="*/ 10086 w 311"/>
                <a:gd name="T7" fmla="*/ 11377 h 276"/>
                <a:gd name="T8" fmla="*/ 4778 w 311"/>
                <a:gd name="T9" fmla="*/ 18521 h 276"/>
                <a:gd name="T10" fmla="*/ 1327 w 311"/>
                <a:gd name="T11" fmla="*/ 26723 h 276"/>
                <a:gd name="T12" fmla="*/ 0 w 311"/>
                <a:gd name="T13" fmla="*/ 36513 h 276"/>
                <a:gd name="T14" fmla="*/ 1327 w 311"/>
                <a:gd name="T15" fmla="*/ 46302 h 276"/>
                <a:gd name="T16" fmla="*/ 4778 w 311"/>
                <a:gd name="T17" fmla="*/ 54504 h 276"/>
                <a:gd name="T18" fmla="*/ 10086 w 311"/>
                <a:gd name="T19" fmla="*/ 61383 h 276"/>
                <a:gd name="T20" fmla="*/ 17253 w 311"/>
                <a:gd name="T21" fmla="*/ 66675 h 276"/>
                <a:gd name="T22" fmla="*/ 25747 w 311"/>
                <a:gd name="T23" fmla="*/ 70644 h 276"/>
                <a:gd name="T24" fmla="*/ 34772 w 311"/>
                <a:gd name="T25" fmla="*/ 72760 h 276"/>
                <a:gd name="T26" fmla="*/ 44593 w 311"/>
                <a:gd name="T27" fmla="*/ 73025 h 276"/>
                <a:gd name="T28" fmla="*/ 54149 w 311"/>
                <a:gd name="T29" fmla="*/ 71438 h 276"/>
                <a:gd name="T30" fmla="*/ 62642 w 311"/>
                <a:gd name="T31" fmla="*/ 68263 h 276"/>
                <a:gd name="T32" fmla="*/ 70605 w 311"/>
                <a:gd name="T33" fmla="*/ 63500 h 276"/>
                <a:gd name="T34" fmla="*/ 76445 w 311"/>
                <a:gd name="T35" fmla="*/ 56885 h 276"/>
                <a:gd name="T36" fmla="*/ 80692 w 311"/>
                <a:gd name="T37" fmla="*/ 49213 h 276"/>
                <a:gd name="T38" fmla="*/ 82550 w 311"/>
                <a:gd name="T39" fmla="*/ 39952 h 276"/>
                <a:gd name="T40" fmla="*/ 82019 w 311"/>
                <a:gd name="T41" fmla="*/ 29633 h 276"/>
                <a:gd name="T42" fmla="*/ 79365 w 311"/>
                <a:gd name="T43" fmla="*/ 21167 h 276"/>
                <a:gd name="T44" fmla="*/ 74587 w 311"/>
                <a:gd name="T45" fmla="*/ 13758 h 276"/>
                <a:gd name="T46" fmla="*/ 68217 w 311"/>
                <a:gd name="T47" fmla="*/ 7673 h 276"/>
                <a:gd name="T48" fmla="*/ 59988 w 311"/>
                <a:gd name="T49" fmla="*/ 3440 h 276"/>
                <a:gd name="T50" fmla="*/ 51229 w 311"/>
                <a:gd name="T51" fmla="*/ 1058 h 276"/>
                <a:gd name="T52" fmla="*/ 41408 w 311"/>
                <a:gd name="T53" fmla="*/ 0 h 276"/>
                <a:gd name="T54" fmla="*/ 46186 w 311"/>
                <a:gd name="T55" fmla="*/ 21696 h 276"/>
                <a:gd name="T56" fmla="*/ 51494 w 311"/>
                <a:gd name="T57" fmla="*/ 24342 h 276"/>
                <a:gd name="T58" fmla="*/ 55476 w 311"/>
                <a:gd name="T59" fmla="*/ 28840 h 276"/>
                <a:gd name="T60" fmla="*/ 56803 w 311"/>
                <a:gd name="T61" fmla="*/ 34396 h 276"/>
                <a:gd name="T62" fmla="*/ 56537 w 311"/>
                <a:gd name="T63" fmla="*/ 40746 h 276"/>
                <a:gd name="T64" fmla="*/ 54149 w 311"/>
                <a:gd name="T65" fmla="*/ 46038 h 276"/>
                <a:gd name="T66" fmla="*/ 49902 w 311"/>
                <a:gd name="T67" fmla="*/ 49742 h 276"/>
                <a:gd name="T68" fmla="*/ 43797 w 311"/>
                <a:gd name="T69" fmla="*/ 51594 h 276"/>
                <a:gd name="T70" fmla="*/ 36895 w 311"/>
                <a:gd name="T71" fmla="*/ 51329 h 276"/>
                <a:gd name="T72" fmla="*/ 31321 w 311"/>
                <a:gd name="T73" fmla="*/ 48683 h 276"/>
                <a:gd name="T74" fmla="*/ 27605 w 311"/>
                <a:gd name="T75" fmla="*/ 44185 h 276"/>
                <a:gd name="T76" fmla="*/ 26013 w 311"/>
                <a:gd name="T77" fmla="*/ 38629 h 276"/>
                <a:gd name="T78" fmla="*/ 26278 w 311"/>
                <a:gd name="T79" fmla="*/ 32279 h 276"/>
                <a:gd name="T80" fmla="*/ 28667 w 311"/>
                <a:gd name="T81" fmla="*/ 26988 h 276"/>
                <a:gd name="T82" fmla="*/ 33179 w 311"/>
                <a:gd name="T83" fmla="*/ 23283 h 276"/>
                <a:gd name="T84" fmla="*/ 39019 w 311"/>
                <a:gd name="T85" fmla="*/ 21167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76">
                  <a:moveTo>
                    <a:pt x="156" y="0"/>
                  </a:moveTo>
                  <a:lnTo>
                    <a:pt x="144" y="0"/>
                  </a:lnTo>
                  <a:lnTo>
                    <a:pt x="131" y="1"/>
                  </a:lnTo>
                  <a:lnTo>
                    <a:pt x="120" y="4"/>
                  </a:lnTo>
                  <a:lnTo>
                    <a:pt x="108" y="6"/>
                  </a:lnTo>
                  <a:lnTo>
                    <a:pt x="97" y="9"/>
                  </a:lnTo>
                  <a:lnTo>
                    <a:pt x="85" y="13"/>
                  </a:lnTo>
                  <a:lnTo>
                    <a:pt x="75" y="18"/>
                  </a:lnTo>
                  <a:lnTo>
                    <a:pt x="65" y="23"/>
                  </a:lnTo>
                  <a:lnTo>
                    <a:pt x="56" y="29"/>
                  </a:lnTo>
                  <a:lnTo>
                    <a:pt x="47" y="36"/>
                  </a:lnTo>
                  <a:lnTo>
                    <a:pt x="38" y="43"/>
                  </a:lnTo>
                  <a:lnTo>
                    <a:pt x="32" y="52"/>
                  </a:lnTo>
                  <a:lnTo>
                    <a:pt x="24" y="60"/>
                  </a:lnTo>
                  <a:lnTo>
                    <a:pt x="18" y="70"/>
                  </a:lnTo>
                  <a:lnTo>
                    <a:pt x="13" y="80"/>
                  </a:lnTo>
                  <a:lnTo>
                    <a:pt x="8" y="90"/>
                  </a:lnTo>
                  <a:lnTo>
                    <a:pt x="5" y="101"/>
                  </a:lnTo>
                  <a:lnTo>
                    <a:pt x="3" y="112"/>
                  </a:lnTo>
                  <a:lnTo>
                    <a:pt x="1" y="125"/>
                  </a:lnTo>
                  <a:lnTo>
                    <a:pt x="0" y="138"/>
                  </a:lnTo>
                  <a:lnTo>
                    <a:pt x="1" y="151"/>
                  </a:lnTo>
                  <a:lnTo>
                    <a:pt x="3" y="164"/>
                  </a:lnTo>
                  <a:lnTo>
                    <a:pt x="5" y="175"/>
                  </a:lnTo>
                  <a:lnTo>
                    <a:pt x="8" y="186"/>
                  </a:lnTo>
                  <a:lnTo>
                    <a:pt x="13" y="196"/>
                  </a:lnTo>
                  <a:lnTo>
                    <a:pt x="18" y="206"/>
                  </a:lnTo>
                  <a:lnTo>
                    <a:pt x="25" y="216"/>
                  </a:lnTo>
                  <a:lnTo>
                    <a:pt x="32" y="224"/>
                  </a:lnTo>
                  <a:lnTo>
                    <a:pt x="38" y="232"/>
                  </a:lnTo>
                  <a:lnTo>
                    <a:pt x="47" y="240"/>
                  </a:lnTo>
                  <a:lnTo>
                    <a:pt x="56" y="247"/>
                  </a:lnTo>
                  <a:lnTo>
                    <a:pt x="65" y="252"/>
                  </a:lnTo>
                  <a:lnTo>
                    <a:pt x="75" y="258"/>
                  </a:lnTo>
                  <a:lnTo>
                    <a:pt x="87" y="262"/>
                  </a:lnTo>
                  <a:lnTo>
                    <a:pt x="97" y="267"/>
                  </a:lnTo>
                  <a:lnTo>
                    <a:pt x="108" y="270"/>
                  </a:lnTo>
                  <a:lnTo>
                    <a:pt x="120" y="272"/>
                  </a:lnTo>
                  <a:lnTo>
                    <a:pt x="131" y="275"/>
                  </a:lnTo>
                  <a:lnTo>
                    <a:pt x="144" y="276"/>
                  </a:lnTo>
                  <a:lnTo>
                    <a:pt x="156" y="276"/>
                  </a:lnTo>
                  <a:lnTo>
                    <a:pt x="168" y="276"/>
                  </a:lnTo>
                  <a:lnTo>
                    <a:pt x="181" y="275"/>
                  </a:lnTo>
                  <a:lnTo>
                    <a:pt x="193" y="272"/>
                  </a:lnTo>
                  <a:lnTo>
                    <a:pt x="204" y="270"/>
                  </a:lnTo>
                  <a:lnTo>
                    <a:pt x="215" y="267"/>
                  </a:lnTo>
                  <a:lnTo>
                    <a:pt x="226" y="262"/>
                  </a:lnTo>
                  <a:lnTo>
                    <a:pt x="236" y="258"/>
                  </a:lnTo>
                  <a:lnTo>
                    <a:pt x="247" y="252"/>
                  </a:lnTo>
                  <a:lnTo>
                    <a:pt x="257" y="247"/>
                  </a:lnTo>
                  <a:lnTo>
                    <a:pt x="266" y="240"/>
                  </a:lnTo>
                  <a:lnTo>
                    <a:pt x="273" y="232"/>
                  </a:lnTo>
                  <a:lnTo>
                    <a:pt x="281" y="224"/>
                  </a:lnTo>
                  <a:lnTo>
                    <a:pt x="288" y="215"/>
                  </a:lnTo>
                  <a:lnTo>
                    <a:pt x="294" y="206"/>
                  </a:lnTo>
                  <a:lnTo>
                    <a:pt x="299" y="196"/>
                  </a:lnTo>
                  <a:lnTo>
                    <a:pt x="304" y="186"/>
                  </a:lnTo>
                  <a:lnTo>
                    <a:pt x="307" y="175"/>
                  </a:lnTo>
                  <a:lnTo>
                    <a:pt x="309" y="163"/>
                  </a:lnTo>
                  <a:lnTo>
                    <a:pt x="311" y="151"/>
                  </a:lnTo>
                  <a:lnTo>
                    <a:pt x="311" y="138"/>
                  </a:lnTo>
                  <a:lnTo>
                    <a:pt x="311" y="125"/>
                  </a:lnTo>
                  <a:lnTo>
                    <a:pt x="309" y="112"/>
                  </a:lnTo>
                  <a:lnTo>
                    <a:pt x="307" y="101"/>
                  </a:lnTo>
                  <a:lnTo>
                    <a:pt x="304" y="90"/>
                  </a:lnTo>
                  <a:lnTo>
                    <a:pt x="299" y="80"/>
                  </a:lnTo>
                  <a:lnTo>
                    <a:pt x="294" y="70"/>
                  </a:lnTo>
                  <a:lnTo>
                    <a:pt x="288" y="60"/>
                  </a:lnTo>
                  <a:lnTo>
                    <a:pt x="281" y="52"/>
                  </a:lnTo>
                  <a:lnTo>
                    <a:pt x="273" y="43"/>
                  </a:lnTo>
                  <a:lnTo>
                    <a:pt x="266" y="36"/>
                  </a:lnTo>
                  <a:lnTo>
                    <a:pt x="257" y="29"/>
                  </a:lnTo>
                  <a:lnTo>
                    <a:pt x="247" y="23"/>
                  </a:lnTo>
                  <a:lnTo>
                    <a:pt x="236" y="18"/>
                  </a:lnTo>
                  <a:lnTo>
                    <a:pt x="226" y="13"/>
                  </a:lnTo>
                  <a:lnTo>
                    <a:pt x="215" y="9"/>
                  </a:lnTo>
                  <a:lnTo>
                    <a:pt x="204" y="6"/>
                  </a:lnTo>
                  <a:lnTo>
                    <a:pt x="193" y="4"/>
                  </a:lnTo>
                  <a:lnTo>
                    <a:pt x="181" y="1"/>
                  </a:lnTo>
                  <a:lnTo>
                    <a:pt x="168" y="0"/>
                  </a:lnTo>
                  <a:lnTo>
                    <a:pt x="156" y="0"/>
                  </a:lnTo>
                  <a:close/>
                  <a:moveTo>
                    <a:pt x="156" y="80"/>
                  </a:moveTo>
                  <a:lnTo>
                    <a:pt x="165" y="80"/>
                  </a:lnTo>
                  <a:lnTo>
                    <a:pt x="174" y="82"/>
                  </a:lnTo>
                  <a:lnTo>
                    <a:pt x="181" y="84"/>
                  </a:lnTo>
                  <a:lnTo>
                    <a:pt x="188" y="88"/>
                  </a:lnTo>
                  <a:lnTo>
                    <a:pt x="194" y="92"/>
                  </a:lnTo>
                  <a:lnTo>
                    <a:pt x="200" y="97"/>
                  </a:lnTo>
                  <a:lnTo>
                    <a:pt x="204" y="102"/>
                  </a:lnTo>
                  <a:lnTo>
                    <a:pt x="209" y="109"/>
                  </a:lnTo>
                  <a:lnTo>
                    <a:pt x="211" y="116"/>
                  </a:lnTo>
                  <a:lnTo>
                    <a:pt x="213" y="122"/>
                  </a:lnTo>
                  <a:lnTo>
                    <a:pt x="214" y="130"/>
                  </a:lnTo>
                  <a:lnTo>
                    <a:pt x="215" y="138"/>
                  </a:lnTo>
                  <a:lnTo>
                    <a:pt x="214" y="146"/>
                  </a:lnTo>
                  <a:lnTo>
                    <a:pt x="213" y="154"/>
                  </a:lnTo>
                  <a:lnTo>
                    <a:pt x="211" y="160"/>
                  </a:lnTo>
                  <a:lnTo>
                    <a:pt x="209" y="167"/>
                  </a:lnTo>
                  <a:lnTo>
                    <a:pt x="204" y="174"/>
                  </a:lnTo>
                  <a:lnTo>
                    <a:pt x="200" y="179"/>
                  </a:lnTo>
                  <a:lnTo>
                    <a:pt x="194" y="184"/>
                  </a:lnTo>
                  <a:lnTo>
                    <a:pt x="188" y="188"/>
                  </a:lnTo>
                  <a:lnTo>
                    <a:pt x="181" y="192"/>
                  </a:lnTo>
                  <a:lnTo>
                    <a:pt x="174" y="194"/>
                  </a:lnTo>
                  <a:lnTo>
                    <a:pt x="165" y="195"/>
                  </a:lnTo>
                  <a:lnTo>
                    <a:pt x="156" y="196"/>
                  </a:lnTo>
                  <a:lnTo>
                    <a:pt x="147" y="195"/>
                  </a:lnTo>
                  <a:lnTo>
                    <a:pt x="139" y="194"/>
                  </a:lnTo>
                  <a:lnTo>
                    <a:pt x="131" y="192"/>
                  </a:lnTo>
                  <a:lnTo>
                    <a:pt x="125" y="188"/>
                  </a:lnTo>
                  <a:lnTo>
                    <a:pt x="118" y="184"/>
                  </a:lnTo>
                  <a:lnTo>
                    <a:pt x="112" y="179"/>
                  </a:lnTo>
                  <a:lnTo>
                    <a:pt x="108" y="174"/>
                  </a:lnTo>
                  <a:lnTo>
                    <a:pt x="104" y="167"/>
                  </a:lnTo>
                  <a:lnTo>
                    <a:pt x="101" y="160"/>
                  </a:lnTo>
                  <a:lnTo>
                    <a:pt x="99" y="154"/>
                  </a:lnTo>
                  <a:lnTo>
                    <a:pt x="98" y="146"/>
                  </a:lnTo>
                  <a:lnTo>
                    <a:pt x="97" y="138"/>
                  </a:lnTo>
                  <a:lnTo>
                    <a:pt x="98" y="130"/>
                  </a:lnTo>
                  <a:lnTo>
                    <a:pt x="99" y="122"/>
                  </a:lnTo>
                  <a:lnTo>
                    <a:pt x="101" y="116"/>
                  </a:lnTo>
                  <a:lnTo>
                    <a:pt x="104" y="109"/>
                  </a:lnTo>
                  <a:lnTo>
                    <a:pt x="108" y="102"/>
                  </a:lnTo>
                  <a:lnTo>
                    <a:pt x="112" y="97"/>
                  </a:lnTo>
                  <a:lnTo>
                    <a:pt x="118" y="92"/>
                  </a:lnTo>
                  <a:lnTo>
                    <a:pt x="125" y="88"/>
                  </a:lnTo>
                  <a:lnTo>
                    <a:pt x="131" y="84"/>
                  </a:lnTo>
                  <a:lnTo>
                    <a:pt x="139" y="82"/>
                  </a:lnTo>
                  <a:lnTo>
                    <a:pt x="147"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3" name="Rectangle 50"/>
            <p:cNvSpPr>
              <a:spLocks noChangeArrowheads="1"/>
            </p:cNvSpPr>
            <p:nvPr/>
          </p:nvSpPr>
          <p:spPr bwMode="auto">
            <a:xfrm>
              <a:off x="4296800" y="648177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4" name="Freeform 51"/>
            <p:cNvSpPr>
              <a:spLocks/>
            </p:cNvSpPr>
            <p:nvPr/>
          </p:nvSpPr>
          <p:spPr bwMode="auto">
            <a:xfrm>
              <a:off x="4336488" y="6481775"/>
              <a:ext cx="85725" cy="111125"/>
            </a:xfrm>
            <a:custGeom>
              <a:avLst/>
              <a:gdLst>
                <a:gd name="T0" fmla="*/ 24569 w 321"/>
                <a:gd name="T1" fmla="*/ 0 h 418"/>
                <a:gd name="T2" fmla="*/ 0 w 321"/>
                <a:gd name="T3" fmla="*/ 0 h 418"/>
                <a:gd name="T4" fmla="*/ 0 w 321"/>
                <a:gd name="T5" fmla="*/ 111125 h 418"/>
                <a:gd name="T6" fmla="*/ 24569 w 321"/>
                <a:gd name="T7" fmla="*/ 111125 h 418"/>
                <a:gd name="T8" fmla="*/ 24569 w 321"/>
                <a:gd name="T9" fmla="*/ 83211 h 418"/>
                <a:gd name="T10" fmla="*/ 51542 w 321"/>
                <a:gd name="T11" fmla="*/ 111125 h 418"/>
                <a:gd name="T12" fmla="*/ 85725 w 321"/>
                <a:gd name="T13" fmla="*/ 111125 h 418"/>
                <a:gd name="T14" fmla="*/ 49138 w 321"/>
                <a:gd name="T15" fmla="*/ 74172 h 418"/>
                <a:gd name="T16" fmla="*/ 83321 w 321"/>
                <a:gd name="T17" fmla="*/ 42270 h 418"/>
                <a:gd name="T18" fmla="*/ 49939 w 321"/>
                <a:gd name="T19" fmla="*/ 42270 h 418"/>
                <a:gd name="T20" fmla="*/ 24569 w 321"/>
                <a:gd name="T21" fmla="*/ 67260 h 418"/>
                <a:gd name="T22" fmla="*/ 24569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418">
                  <a:moveTo>
                    <a:pt x="92" y="0"/>
                  </a:moveTo>
                  <a:lnTo>
                    <a:pt x="0" y="0"/>
                  </a:lnTo>
                  <a:lnTo>
                    <a:pt x="0" y="418"/>
                  </a:lnTo>
                  <a:lnTo>
                    <a:pt x="92" y="418"/>
                  </a:lnTo>
                  <a:lnTo>
                    <a:pt x="92" y="313"/>
                  </a:lnTo>
                  <a:lnTo>
                    <a:pt x="193" y="418"/>
                  </a:lnTo>
                  <a:lnTo>
                    <a:pt x="321" y="418"/>
                  </a:lnTo>
                  <a:lnTo>
                    <a:pt x="184" y="279"/>
                  </a:lnTo>
                  <a:lnTo>
                    <a:pt x="312" y="159"/>
                  </a:lnTo>
                  <a:lnTo>
                    <a:pt x="187" y="159"/>
                  </a:lnTo>
                  <a:lnTo>
                    <a:pt x="92" y="253"/>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5" name="Freeform 52"/>
            <p:cNvSpPr>
              <a:spLocks/>
            </p:cNvSpPr>
            <p:nvPr/>
          </p:nvSpPr>
          <p:spPr bwMode="auto">
            <a:xfrm>
              <a:off x="4423800" y="6521463"/>
              <a:ext cx="60325" cy="73025"/>
            </a:xfrm>
            <a:custGeom>
              <a:avLst/>
              <a:gdLst>
                <a:gd name="T0" fmla="*/ 55520 w 226"/>
                <a:gd name="T1" fmla="*/ 3440 h 276"/>
                <a:gd name="T2" fmla="*/ 49915 w 226"/>
                <a:gd name="T3" fmla="*/ 1588 h 276"/>
                <a:gd name="T4" fmla="*/ 44310 w 226"/>
                <a:gd name="T5" fmla="*/ 794 h 276"/>
                <a:gd name="T6" fmla="*/ 38704 w 226"/>
                <a:gd name="T7" fmla="*/ 0 h 276"/>
                <a:gd name="T8" fmla="*/ 33099 w 226"/>
                <a:gd name="T9" fmla="*/ 0 h 276"/>
                <a:gd name="T10" fmla="*/ 28828 w 226"/>
                <a:gd name="T11" fmla="*/ 265 h 276"/>
                <a:gd name="T12" fmla="*/ 22422 w 226"/>
                <a:gd name="T13" fmla="*/ 2117 h 276"/>
                <a:gd name="T14" fmla="*/ 16549 w 226"/>
                <a:gd name="T15" fmla="*/ 4763 h 276"/>
                <a:gd name="T16" fmla="*/ 13079 w 226"/>
                <a:gd name="T17" fmla="*/ 7144 h 276"/>
                <a:gd name="T18" fmla="*/ 10143 w 226"/>
                <a:gd name="T19" fmla="*/ 9790 h 276"/>
                <a:gd name="T20" fmla="*/ 7741 w 226"/>
                <a:gd name="T21" fmla="*/ 13494 h 276"/>
                <a:gd name="T22" fmla="*/ 6139 w 226"/>
                <a:gd name="T23" fmla="*/ 17198 h 276"/>
                <a:gd name="T24" fmla="*/ 5338 w 226"/>
                <a:gd name="T25" fmla="*/ 21696 h 276"/>
                <a:gd name="T26" fmla="*/ 5338 w 226"/>
                <a:gd name="T27" fmla="*/ 26458 h 276"/>
                <a:gd name="T28" fmla="*/ 6139 w 226"/>
                <a:gd name="T29" fmla="*/ 30427 h 276"/>
                <a:gd name="T30" fmla="*/ 7207 w 226"/>
                <a:gd name="T31" fmla="*/ 33602 h 276"/>
                <a:gd name="T32" fmla="*/ 9075 w 226"/>
                <a:gd name="T33" fmla="*/ 35983 h 276"/>
                <a:gd name="T34" fmla="*/ 12279 w 226"/>
                <a:gd name="T35" fmla="*/ 38894 h 276"/>
                <a:gd name="T36" fmla="*/ 17617 w 226"/>
                <a:gd name="T37" fmla="*/ 41540 h 276"/>
                <a:gd name="T38" fmla="*/ 23222 w 226"/>
                <a:gd name="T39" fmla="*/ 43127 h 276"/>
                <a:gd name="T40" fmla="*/ 28828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4166 w 226"/>
                <a:gd name="T51" fmla="*/ 53181 h 276"/>
                <a:gd name="T52" fmla="*/ 32031 w 226"/>
                <a:gd name="T53" fmla="*/ 54240 h 276"/>
                <a:gd name="T54" fmla="*/ 29362 w 226"/>
                <a:gd name="T55" fmla="*/ 54769 h 276"/>
                <a:gd name="T56" fmla="*/ 24824 w 226"/>
                <a:gd name="T57" fmla="*/ 54769 h 276"/>
                <a:gd name="T58" fmla="*/ 17884 w 226"/>
                <a:gd name="T59" fmla="*/ 52917 h 276"/>
                <a:gd name="T60" fmla="*/ 11745 w 226"/>
                <a:gd name="T61" fmla="*/ 49742 h 276"/>
                <a:gd name="T62" fmla="*/ 0 w 226"/>
                <a:gd name="T63" fmla="*/ 65088 h 276"/>
                <a:gd name="T64" fmla="*/ 6406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321 w 226"/>
                <a:gd name="T83" fmla="*/ 60854 h 276"/>
                <a:gd name="T84" fmla="*/ 58457 w 226"/>
                <a:gd name="T85" fmla="*/ 56885 h 276"/>
                <a:gd name="T86" fmla="*/ 59791 w 226"/>
                <a:gd name="T87" fmla="*/ 52388 h 276"/>
                <a:gd name="T88" fmla="*/ 60325 w 226"/>
                <a:gd name="T89" fmla="*/ 47360 h 276"/>
                <a:gd name="T90" fmla="*/ 59524 w 226"/>
                <a:gd name="T91" fmla="*/ 41804 h 276"/>
                <a:gd name="T92" fmla="*/ 57656 w 226"/>
                <a:gd name="T93" fmla="*/ 37042 h 276"/>
                <a:gd name="T94" fmla="*/ 54720 w 226"/>
                <a:gd name="T95" fmla="*/ 33602 h 276"/>
                <a:gd name="T96" fmla="*/ 50449 w 226"/>
                <a:gd name="T97" fmla="*/ 30692 h 276"/>
                <a:gd name="T98" fmla="*/ 45644 w 226"/>
                <a:gd name="T99" fmla="*/ 28575 h 276"/>
                <a:gd name="T100" fmla="*/ 40306 w 226"/>
                <a:gd name="T101" fmla="*/ 27252 h 276"/>
                <a:gd name="T102" fmla="*/ 37103 w 226"/>
                <a:gd name="T103" fmla="*/ 26723 h 276"/>
                <a:gd name="T104" fmla="*/ 33366 w 226"/>
                <a:gd name="T105" fmla="*/ 25665 h 276"/>
                <a:gd name="T106" fmla="*/ 30429 w 226"/>
                <a:gd name="T107" fmla="*/ 24077 h 276"/>
                <a:gd name="T108" fmla="*/ 29629 w 226"/>
                <a:gd name="T109" fmla="*/ 23019 h 276"/>
                <a:gd name="T110" fmla="*/ 29362 w 226"/>
                <a:gd name="T111" fmla="*/ 21167 h 276"/>
                <a:gd name="T112" fmla="*/ 29896 w 226"/>
                <a:gd name="T113" fmla="*/ 19050 h 276"/>
                <a:gd name="T114" fmla="*/ 32031 w 226"/>
                <a:gd name="T115" fmla="*/ 17463 h 276"/>
                <a:gd name="T116" fmla="*/ 34433 w 226"/>
                <a:gd name="T117" fmla="*/ 16669 h 276"/>
                <a:gd name="T118" fmla="*/ 36836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7" y="4"/>
                  </a:lnTo>
                  <a:lnTo>
                    <a:pt x="166" y="3"/>
                  </a:lnTo>
                  <a:lnTo>
                    <a:pt x="155" y="0"/>
                  </a:lnTo>
                  <a:lnTo>
                    <a:pt x="145" y="0"/>
                  </a:lnTo>
                  <a:lnTo>
                    <a:pt x="133" y="0"/>
                  </a:lnTo>
                  <a:lnTo>
                    <a:pt x="124" y="0"/>
                  </a:lnTo>
                  <a:lnTo>
                    <a:pt x="117" y="0"/>
                  </a:lnTo>
                  <a:lnTo>
                    <a:pt x="108" y="1"/>
                  </a:lnTo>
                  <a:lnTo>
                    <a:pt x="100" y="4"/>
                  </a:lnTo>
                  <a:lnTo>
                    <a:pt x="84" y="8"/>
                  </a:lnTo>
                  <a:lnTo>
                    <a:pt x="68" y="14"/>
                  </a:lnTo>
                  <a:lnTo>
                    <a:pt x="62" y="18"/>
                  </a:lnTo>
                  <a:lnTo>
                    <a:pt x="55" y="22"/>
                  </a:lnTo>
                  <a:lnTo>
                    <a:pt x="49" y="27"/>
                  </a:lnTo>
                  <a:lnTo>
                    <a:pt x="43" y="32"/>
                  </a:lnTo>
                  <a:lnTo>
                    <a:pt x="38" y="37"/>
                  </a:lnTo>
                  <a:lnTo>
                    <a:pt x="34" y="44"/>
                  </a:lnTo>
                  <a:lnTo>
                    <a:pt x="29" y="51"/>
                  </a:lnTo>
                  <a:lnTo>
                    <a:pt x="26" y="57"/>
                  </a:lnTo>
                  <a:lnTo>
                    <a:pt x="23" y="65"/>
                  </a:lnTo>
                  <a:lnTo>
                    <a:pt x="21" y="74"/>
                  </a:lnTo>
                  <a:lnTo>
                    <a:pt x="20" y="82"/>
                  </a:lnTo>
                  <a:lnTo>
                    <a:pt x="19" y="92"/>
                  </a:lnTo>
                  <a:lnTo>
                    <a:pt x="20" y="100"/>
                  </a:lnTo>
                  <a:lnTo>
                    <a:pt x="20" y="108"/>
                  </a:lnTo>
                  <a:lnTo>
                    <a:pt x="23" y="115"/>
                  </a:lnTo>
                  <a:lnTo>
                    <a:pt x="25" y="121"/>
                  </a:lnTo>
                  <a:lnTo>
                    <a:pt x="27" y="127"/>
                  </a:lnTo>
                  <a:lnTo>
                    <a:pt x="30" y="131"/>
                  </a:lnTo>
                  <a:lnTo>
                    <a:pt x="34" y="136"/>
                  </a:lnTo>
                  <a:lnTo>
                    <a:pt x="37" y="140"/>
                  </a:lnTo>
                  <a:lnTo>
                    <a:pt x="46" y="147"/>
                  </a:lnTo>
                  <a:lnTo>
                    <a:pt x="56" y="153"/>
                  </a:lnTo>
                  <a:lnTo>
                    <a:pt x="66" y="157"/>
                  </a:lnTo>
                  <a:lnTo>
                    <a:pt x="77" y="159"/>
                  </a:lnTo>
                  <a:lnTo>
                    <a:pt x="87" y="163"/>
                  </a:lnTo>
                  <a:lnTo>
                    <a:pt x="98" y="165"/>
                  </a:lnTo>
                  <a:lnTo>
                    <a:pt x="108" y="167"/>
                  </a:lnTo>
                  <a:lnTo>
                    <a:pt x="117" y="169"/>
                  </a:lnTo>
                  <a:lnTo>
                    <a:pt x="123" y="173"/>
                  </a:lnTo>
                  <a:lnTo>
                    <a:pt x="129" y="176"/>
                  </a:lnTo>
                  <a:lnTo>
                    <a:pt x="131" y="179"/>
                  </a:lnTo>
                  <a:lnTo>
                    <a:pt x="133" y="182"/>
                  </a:lnTo>
                  <a:lnTo>
                    <a:pt x="134" y="185"/>
                  </a:lnTo>
                  <a:lnTo>
                    <a:pt x="134" y="188"/>
                  </a:lnTo>
                  <a:lnTo>
                    <a:pt x="133" y="193"/>
                  </a:lnTo>
                  <a:lnTo>
                    <a:pt x="131" y="197"/>
                  </a:lnTo>
                  <a:lnTo>
                    <a:pt x="128" y="201"/>
                  </a:lnTo>
                  <a:lnTo>
                    <a:pt x="124" y="204"/>
                  </a:lnTo>
                  <a:lnTo>
                    <a:pt x="120" y="205"/>
                  </a:lnTo>
                  <a:lnTo>
                    <a:pt x="115" y="207"/>
                  </a:lnTo>
                  <a:lnTo>
                    <a:pt x="110" y="207"/>
                  </a:lnTo>
                  <a:lnTo>
                    <a:pt x="105" y="209"/>
                  </a:lnTo>
                  <a:lnTo>
                    <a:pt x="93" y="207"/>
                  </a:lnTo>
                  <a:lnTo>
                    <a:pt x="81" y="204"/>
                  </a:lnTo>
                  <a:lnTo>
                    <a:pt x="67" y="200"/>
                  </a:lnTo>
                  <a:lnTo>
                    <a:pt x="55" y="194"/>
                  </a:lnTo>
                  <a:lnTo>
                    <a:pt x="44" y="188"/>
                  </a:lnTo>
                  <a:lnTo>
                    <a:pt x="33" y="182"/>
                  </a:lnTo>
                  <a:lnTo>
                    <a:pt x="0" y="246"/>
                  </a:lnTo>
                  <a:lnTo>
                    <a:pt x="11" y="252"/>
                  </a:lnTo>
                  <a:lnTo>
                    <a:pt x="24" y="259"/>
                  </a:lnTo>
                  <a:lnTo>
                    <a:pt x="37" y="263"/>
                  </a:lnTo>
                  <a:lnTo>
                    <a:pt x="49" y="268"/>
                  </a:lnTo>
                  <a:lnTo>
                    <a:pt x="63" y="271"/>
                  </a:lnTo>
                  <a:lnTo>
                    <a:pt x="76" y="274"/>
                  </a:lnTo>
                  <a:lnTo>
                    <a:pt x="91" y="275"/>
                  </a:lnTo>
                  <a:lnTo>
                    <a:pt x="104" y="276"/>
                  </a:lnTo>
                  <a:lnTo>
                    <a:pt x="113" y="276"/>
                  </a:lnTo>
                  <a:lnTo>
                    <a:pt x="122" y="275"/>
                  </a:lnTo>
                  <a:lnTo>
                    <a:pt x="131" y="274"/>
                  </a:lnTo>
                  <a:lnTo>
                    <a:pt x="140" y="272"/>
                  </a:lnTo>
                  <a:lnTo>
                    <a:pt x="157" y="268"/>
                  </a:lnTo>
                  <a:lnTo>
                    <a:pt x="172" y="261"/>
                  </a:lnTo>
                  <a:lnTo>
                    <a:pt x="180" y="258"/>
                  </a:lnTo>
                  <a:lnTo>
                    <a:pt x="187" y="253"/>
                  </a:lnTo>
                  <a:lnTo>
                    <a:pt x="194" y="248"/>
                  </a:lnTo>
                  <a:lnTo>
                    <a:pt x="200" y="242"/>
                  </a:lnTo>
                  <a:lnTo>
                    <a:pt x="206" y="237"/>
                  </a:lnTo>
                  <a:lnTo>
                    <a:pt x="211" y="230"/>
                  </a:lnTo>
                  <a:lnTo>
                    <a:pt x="215" y="223"/>
                  </a:lnTo>
                  <a:lnTo>
                    <a:pt x="219" y="215"/>
                  </a:lnTo>
                  <a:lnTo>
                    <a:pt x="222" y="207"/>
                  </a:lnTo>
                  <a:lnTo>
                    <a:pt x="224" y="198"/>
                  </a:lnTo>
                  <a:lnTo>
                    <a:pt x="225" y="190"/>
                  </a:lnTo>
                  <a:lnTo>
                    <a:pt x="226" y="179"/>
                  </a:lnTo>
                  <a:lnTo>
                    <a:pt x="225" y="168"/>
                  </a:lnTo>
                  <a:lnTo>
                    <a:pt x="223" y="158"/>
                  </a:lnTo>
                  <a:lnTo>
                    <a:pt x="221" y="148"/>
                  </a:lnTo>
                  <a:lnTo>
                    <a:pt x="216" y="140"/>
                  </a:lnTo>
                  <a:lnTo>
                    <a:pt x="211" y="132"/>
                  </a:lnTo>
                  <a:lnTo>
                    <a:pt x="205" y="127"/>
                  </a:lnTo>
                  <a:lnTo>
                    <a:pt x="197" y="120"/>
                  </a:lnTo>
                  <a:lnTo>
                    <a:pt x="189" y="116"/>
                  </a:lnTo>
                  <a:lnTo>
                    <a:pt x="180" y="111"/>
                  </a:lnTo>
                  <a:lnTo>
                    <a:pt x="171" y="108"/>
                  </a:lnTo>
                  <a:lnTo>
                    <a:pt x="161" y="106"/>
                  </a:lnTo>
                  <a:lnTo>
                    <a:pt x="151" y="103"/>
                  </a:lnTo>
                  <a:lnTo>
                    <a:pt x="146" y="102"/>
                  </a:lnTo>
                  <a:lnTo>
                    <a:pt x="139" y="101"/>
                  </a:lnTo>
                  <a:lnTo>
                    <a:pt x="132" y="99"/>
                  </a:lnTo>
                  <a:lnTo>
                    <a:pt x="125" y="97"/>
                  </a:lnTo>
                  <a:lnTo>
                    <a:pt x="120" y="94"/>
                  </a:lnTo>
                  <a:lnTo>
                    <a:pt x="114" y="91"/>
                  </a:lnTo>
                  <a:lnTo>
                    <a:pt x="112" y="89"/>
                  </a:lnTo>
                  <a:lnTo>
                    <a:pt x="111" y="87"/>
                  </a:lnTo>
                  <a:lnTo>
                    <a:pt x="110" y="83"/>
                  </a:lnTo>
                  <a:lnTo>
                    <a:pt x="110" y="80"/>
                  </a:lnTo>
                  <a:lnTo>
                    <a:pt x="111" y="75"/>
                  </a:lnTo>
                  <a:lnTo>
                    <a:pt x="112" y="72"/>
                  </a:lnTo>
                  <a:lnTo>
                    <a:pt x="115" y="69"/>
                  </a:lnTo>
                  <a:lnTo>
                    <a:pt x="120" y="66"/>
                  </a:lnTo>
                  <a:lnTo>
                    <a:pt x="124" y="64"/>
                  </a:lnTo>
                  <a:lnTo>
                    <a:pt x="129" y="63"/>
                  </a:lnTo>
                  <a:lnTo>
                    <a:pt x="134" y="63"/>
                  </a:lnTo>
                  <a:lnTo>
                    <a:pt x="138" y="63"/>
                  </a:lnTo>
                  <a:lnTo>
                    <a:pt x="147" y="63"/>
                  </a:lnTo>
                  <a:lnTo>
                    <a:pt x="155" y="64"/>
                  </a:lnTo>
                  <a:lnTo>
                    <a:pt x="164"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6" name="Freeform 53"/>
            <p:cNvSpPr>
              <a:spLocks/>
            </p:cNvSpPr>
            <p:nvPr/>
          </p:nvSpPr>
          <p:spPr bwMode="auto">
            <a:xfrm>
              <a:off x="4492063" y="6521463"/>
              <a:ext cx="60325" cy="73025"/>
            </a:xfrm>
            <a:custGeom>
              <a:avLst/>
              <a:gdLst>
                <a:gd name="T0" fmla="*/ 55520 w 226"/>
                <a:gd name="T1" fmla="*/ 3440 h 276"/>
                <a:gd name="T2" fmla="*/ 49915 w 226"/>
                <a:gd name="T3" fmla="*/ 1588 h 276"/>
                <a:gd name="T4" fmla="*/ 44043 w 226"/>
                <a:gd name="T5" fmla="*/ 794 h 276"/>
                <a:gd name="T6" fmla="*/ 38437 w 226"/>
                <a:gd name="T7" fmla="*/ 0 h 276"/>
                <a:gd name="T8" fmla="*/ 33099 w 226"/>
                <a:gd name="T9" fmla="*/ 0 h 276"/>
                <a:gd name="T10" fmla="*/ 28561 w 226"/>
                <a:gd name="T11" fmla="*/ 265 h 276"/>
                <a:gd name="T12" fmla="*/ 22422 w 226"/>
                <a:gd name="T13" fmla="*/ 2117 h 276"/>
                <a:gd name="T14" fmla="*/ 16282 w 226"/>
                <a:gd name="T15" fmla="*/ 4763 h 276"/>
                <a:gd name="T16" fmla="*/ 13079 w 226"/>
                <a:gd name="T17" fmla="*/ 7144 h 276"/>
                <a:gd name="T18" fmla="*/ 10143 w 226"/>
                <a:gd name="T19" fmla="*/ 9790 h 276"/>
                <a:gd name="T20" fmla="*/ 7741 w 226"/>
                <a:gd name="T21" fmla="*/ 13494 h 276"/>
                <a:gd name="T22" fmla="*/ 5872 w 226"/>
                <a:gd name="T23" fmla="*/ 17198 h 276"/>
                <a:gd name="T24" fmla="*/ 5338 w 226"/>
                <a:gd name="T25" fmla="*/ 21696 h 276"/>
                <a:gd name="T26" fmla="*/ 5072 w 226"/>
                <a:gd name="T27" fmla="*/ 26458 h 276"/>
                <a:gd name="T28" fmla="*/ 5872 w 226"/>
                <a:gd name="T29" fmla="*/ 30427 h 276"/>
                <a:gd name="T30" fmla="*/ 6940 w 226"/>
                <a:gd name="T31" fmla="*/ 33602 h 276"/>
                <a:gd name="T32" fmla="*/ 8809 w 226"/>
                <a:gd name="T33" fmla="*/ 35983 h 276"/>
                <a:gd name="T34" fmla="*/ 12279 w 226"/>
                <a:gd name="T35" fmla="*/ 38894 h 276"/>
                <a:gd name="T36" fmla="*/ 17617 w 226"/>
                <a:gd name="T37" fmla="*/ 41540 h 276"/>
                <a:gd name="T38" fmla="*/ 23222 w 226"/>
                <a:gd name="T39" fmla="*/ 43127 h 276"/>
                <a:gd name="T40" fmla="*/ 28561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3899 w 226"/>
                <a:gd name="T51" fmla="*/ 53181 h 276"/>
                <a:gd name="T52" fmla="*/ 31764 w 226"/>
                <a:gd name="T53" fmla="*/ 54240 h 276"/>
                <a:gd name="T54" fmla="*/ 29095 w 226"/>
                <a:gd name="T55" fmla="*/ 54769 h 276"/>
                <a:gd name="T56" fmla="*/ 24824 w 226"/>
                <a:gd name="T57" fmla="*/ 54769 h 276"/>
                <a:gd name="T58" fmla="*/ 17884 w 226"/>
                <a:gd name="T59" fmla="*/ 52917 h 276"/>
                <a:gd name="T60" fmla="*/ 11478 w 226"/>
                <a:gd name="T61" fmla="*/ 49742 h 276"/>
                <a:gd name="T62" fmla="*/ 0 w 226"/>
                <a:gd name="T63" fmla="*/ 65088 h 276"/>
                <a:gd name="T64" fmla="*/ 6139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054 w 226"/>
                <a:gd name="T83" fmla="*/ 60854 h 276"/>
                <a:gd name="T84" fmla="*/ 58457 w 226"/>
                <a:gd name="T85" fmla="*/ 56885 h 276"/>
                <a:gd name="T86" fmla="*/ 59524 w 226"/>
                <a:gd name="T87" fmla="*/ 52388 h 276"/>
                <a:gd name="T88" fmla="*/ 60325 w 226"/>
                <a:gd name="T89" fmla="*/ 47360 h 276"/>
                <a:gd name="T90" fmla="*/ 59257 w 226"/>
                <a:gd name="T91" fmla="*/ 41804 h 276"/>
                <a:gd name="T92" fmla="*/ 57656 w 226"/>
                <a:gd name="T93" fmla="*/ 37042 h 276"/>
                <a:gd name="T94" fmla="*/ 54453 w 226"/>
                <a:gd name="T95" fmla="*/ 33602 h 276"/>
                <a:gd name="T96" fmla="*/ 50449 w 226"/>
                <a:gd name="T97" fmla="*/ 30692 h 276"/>
                <a:gd name="T98" fmla="*/ 45644 w 226"/>
                <a:gd name="T99" fmla="*/ 28575 h 276"/>
                <a:gd name="T100" fmla="*/ 40306 w 226"/>
                <a:gd name="T101" fmla="*/ 27252 h 276"/>
                <a:gd name="T102" fmla="*/ 36836 w 226"/>
                <a:gd name="T103" fmla="*/ 26723 h 276"/>
                <a:gd name="T104" fmla="*/ 33366 w 226"/>
                <a:gd name="T105" fmla="*/ 25665 h 276"/>
                <a:gd name="T106" fmla="*/ 30429 w 226"/>
                <a:gd name="T107" fmla="*/ 24077 h 276"/>
                <a:gd name="T108" fmla="*/ 29362 w 226"/>
                <a:gd name="T109" fmla="*/ 23019 h 276"/>
                <a:gd name="T110" fmla="*/ 29095 w 226"/>
                <a:gd name="T111" fmla="*/ 21167 h 276"/>
                <a:gd name="T112" fmla="*/ 29896 w 226"/>
                <a:gd name="T113" fmla="*/ 19050 h 276"/>
                <a:gd name="T114" fmla="*/ 31764 w 226"/>
                <a:gd name="T115" fmla="*/ 17463 h 276"/>
                <a:gd name="T116" fmla="*/ 34166 w 226"/>
                <a:gd name="T117" fmla="*/ 16669 h 276"/>
                <a:gd name="T118" fmla="*/ 36569 w 226"/>
                <a:gd name="T119" fmla="*/ 16669 h 276"/>
                <a:gd name="T120" fmla="*/ 41106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6" y="4"/>
                  </a:lnTo>
                  <a:lnTo>
                    <a:pt x="165" y="3"/>
                  </a:lnTo>
                  <a:lnTo>
                    <a:pt x="154" y="0"/>
                  </a:lnTo>
                  <a:lnTo>
                    <a:pt x="144" y="0"/>
                  </a:lnTo>
                  <a:lnTo>
                    <a:pt x="133" y="0"/>
                  </a:lnTo>
                  <a:lnTo>
                    <a:pt x="124" y="0"/>
                  </a:lnTo>
                  <a:lnTo>
                    <a:pt x="116" y="0"/>
                  </a:lnTo>
                  <a:lnTo>
                    <a:pt x="107" y="1"/>
                  </a:lnTo>
                  <a:lnTo>
                    <a:pt x="99" y="4"/>
                  </a:lnTo>
                  <a:lnTo>
                    <a:pt x="84" y="8"/>
                  </a:lnTo>
                  <a:lnTo>
                    <a:pt x="68" y="14"/>
                  </a:lnTo>
                  <a:lnTo>
                    <a:pt x="61" y="18"/>
                  </a:lnTo>
                  <a:lnTo>
                    <a:pt x="54" y="22"/>
                  </a:lnTo>
                  <a:lnTo>
                    <a:pt x="49" y="27"/>
                  </a:lnTo>
                  <a:lnTo>
                    <a:pt x="42" y="32"/>
                  </a:lnTo>
                  <a:lnTo>
                    <a:pt x="38" y="37"/>
                  </a:lnTo>
                  <a:lnTo>
                    <a:pt x="33" y="44"/>
                  </a:lnTo>
                  <a:lnTo>
                    <a:pt x="29" y="51"/>
                  </a:lnTo>
                  <a:lnTo>
                    <a:pt x="25" y="57"/>
                  </a:lnTo>
                  <a:lnTo>
                    <a:pt x="22" y="65"/>
                  </a:lnTo>
                  <a:lnTo>
                    <a:pt x="21" y="74"/>
                  </a:lnTo>
                  <a:lnTo>
                    <a:pt x="20" y="82"/>
                  </a:lnTo>
                  <a:lnTo>
                    <a:pt x="19" y="92"/>
                  </a:lnTo>
                  <a:lnTo>
                    <a:pt x="19" y="100"/>
                  </a:lnTo>
                  <a:lnTo>
                    <a:pt x="20" y="108"/>
                  </a:lnTo>
                  <a:lnTo>
                    <a:pt x="22" y="115"/>
                  </a:lnTo>
                  <a:lnTo>
                    <a:pt x="24" y="121"/>
                  </a:lnTo>
                  <a:lnTo>
                    <a:pt x="26" y="127"/>
                  </a:lnTo>
                  <a:lnTo>
                    <a:pt x="30" y="131"/>
                  </a:lnTo>
                  <a:lnTo>
                    <a:pt x="33" y="136"/>
                  </a:lnTo>
                  <a:lnTo>
                    <a:pt x="37" y="140"/>
                  </a:lnTo>
                  <a:lnTo>
                    <a:pt x="46" y="147"/>
                  </a:lnTo>
                  <a:lnTo>
                    <a:pt x="56" y="153"/>
                  </a:lnTo>
                  <a:lnTo>
                    <a:pt x="66" y="157"/>
                  </a:lnTo>
                  <a:lnTo>
                    <a:pt x="77" y="159"/>
                  </a:lnTo>
                  <a:lnTo>
                    <a:pt x="87" y="163"/>
                  </a:lnTo>
                  <a:lnTo>
                    <a:pt x="97" y="165"/>
                  </a:lnTo>
                  <a:lnTo>
                    <a:pt x="107" y="167"/>
                  </a:lnTo>
                  <a:lnTo>
                    <a:pt x="116" y="169"/>
                  </a:lnTo>
                  <a:lnTo>
                    <a:pt x="123" y="173"/>
                  </a:lnTo>
                  <a:lnTo>
                    <a:pt x="128" y="176"/>
                  </a:lnTo>
                  <a:lnTo>
                    <a:pt x="131" y="179"/>
                  </a:lnTo>
                  <a:lnTo>
                    <a:pt x="133" y="182"/>
                  </a:lnTo>
                  <a:lnTo>
                    <a:pt x="134" y="185"/>
                  </a:lnTo>
                  <a:lnTo>
                    <a:pt x="134" y="188"/>
                  </a:lnTo>
                  <a:lnTo>
                    <a:pt x="133" y="193"/>
                  </a:lnTo>
                  <a:lnTo>
                    <a:pt x="131" y="197"/>
                  </a:lnTo>
                  <a:lnTo>
                    <a:pt x="127" y="201"/>
                  </a:lnTo>
                  <a:lnTo>
                    <a:pt x="124" y="204"/>
                  </a:lnTo>
                  <a:lnTo>
                    <a:pt x="119" y="205"/>
                  </a:lnTo>
                  <a:lnTo>
                    <a:pt x="115" y="207"/>
                  </a:lnTo>
                  <a:lnTo>
                    <a:pt x="109" y="207"/>
                  </a:lnTo>
                  <a:lnTo>
                    <a:pt x="105" y="209"/>
                  </a:lnTo>
                  <a:lnTo>
                    <a:pt x="93" y="207"/>
                  </a:lnTo>
                  <a:lnTo>
                    <a:pt x="80" y="204"/>
                  </a:lnTo>
                  <a:lnTo>
                    <a:pt x="67" y="200"/>
                  </a:lnTo>
                  <a:lnTo>
                    <a:pt x="54" y="194"/>
                  </a:lnTo>
                  <a:lnTo>
                    <a:pt x="43" y="188"/>
                  </a:lnTo>
                  <a:lnTo>
                    <a:pt x="32" y="182"/>
                  </a:lnTo>
                  <a:lnTo>
                    <a:pt x="0" y="246"/>
                  </a:lnTo>
                  <a:lnTo>
                    <a:pt x="11" y="252"/>
                  </a:lnTo>
                  <a:lnTo>
                    <a:pt x="23" y="259"/>
                  </a:lnTo>
                  <a:lnTo>
                    <a:pt x="37" y="263"/>
                  </a:lnTo>
                  <a:lnTo>
                    <a:pt x="49" y="268"/>
                  </a:lnTo>
                  <a:lnTo>
                    <a:pt x="62" y="271"/>
                  </a:lnTo>
                  <a:lnTo>
                    <a:pt x="76" y="274"/>
                  </a:lnTo>
                  <a:lnTo>
                    <a:pt x="90" y="275"/>
                  </a:lnTo>
                  <a:lnTo>
                    <a:pt x="104" y="276"/>
                  </a:lnTo>
                  <a:lnTo>
                    <a:pt x="113" y="276"/>
                  </a:lnTo>
                  <a:lnTo>
                    <a:pt x="122" y="275"/>
                  </a:lnTo>
                  <a:lnTo>
                    <a:pt x="131" y="274"/>
                  </a:lnTo>
                  <a:lnTo>
                    <a:pt x="140" y="272"/>
                  </a:lnTo>
                  <a:lnTo>
                    <a:pt x="156" y="268"/>
                  </a:lnTo>
                  <a:lnTo>
                    <a:pt x="172" y="261"/>
                  </a:lnTo>
                  <a:lnTo>
                    <a:pt x="180" y="258"/>
                  </a:lnTo>
                  <a:lnTo>
                    <a:pt x="187" y="253"/>
                  </a:lnTo>
                  <a:lnTo>
                    <a:pt x="193" y="248"/>
                  </a:lnTo>
                  <a:lnTo>
                    <a:pt x="200" y="242"/>
                  </a:lnTo>
                  <a:lnTo>
                    <a:pt x="206" y="237"/>
                  </a:lnTo>
                  <a:lnTo>
                    <a:pt x="210" y="230"/>
                  </a:lnTo>
                  <a:lnTo>
                    <a:pt x="214" y="223"/>
                  </a:lnTo>
                  <a:lnTo>
                    <a:pt x="219" y="215"/>
                  </a:lnTo>
                  <a:lnTo>
                    <a:pt x="221" y="207"/>
                  </a:lnTo>
                  <a:lnTo>
                    <a:pt x="223" y="198"/>
                  </a:lnTo>
                  <a:lnTo>
                    <a:pt x="225" y="190"/>
                  </a:lnTo>
                  <a:lnTo>
                    <a:pt x="226" y="179"/>
                  </a:lnTo>
                  <a:lnTo>
                    <a:pt x="225" y="168"/>
                  </a:lnTo>
                  <a:lnTo>
                    <a:pt x="222" y="158"/>
                  </a:lnTo>
                  <a:lnTo>
                    <a:pt x="220" y="148"/>
                  </a:lnTo>
                  <a:lnTo>
                    <a:pt x="216" y="140"/>
                  </a:lnTo>
                  <a:lnTo>
                    <a:pt x="210" y="132"/>
                  </a:lnTo>
                  <a:lnTo>
                    <a:pt x="204" y="127"/>
                  </a:lnTo>
                  <a:lnTo>
                    <a:pt x="197" y="120"/>
                  </a:lnTo>
                  <a:lnTo>
                    <a:pt x="189" y="116"/>
                  </a:lnTo>
                  <a:lnTo>
                    <a:pt x="180" y="111"/>
                  </a:lnTo>
                  <a:lnTo>
                    <a:pt x="171" y="108"/>
                  </a:lnTo>
                  <a:lnTo>
                    <a:pt x="161" y="106"/>
                  </a:lnTo>
                  <a:lnTo>
                    <a:pt x="151" y="103"/>
                  </a:lnTo>
                  <a:lnTo>
                    <a:pt x="145" y="102"/>
                  </a:lnTo>
                  <a:lnTo>
                    <a:pt x="138" y="101"/>
                  </a:lnTo>
                  <a:lnTo>
                    <a:pt x="132" y="99"/>
                  </a:lnTo>
                  <a:lnTo>
                    <a:pt x="125" y="97"/>
                  </a:lnTo>
                  <a:lnTo>
                    <a:pt x="118" y="94"/>
                  </a:lnTo>
                  <a:lnTo>
                    <a:pt x="114" y="91"/>
                  </a:lnTo>
                  <a:lnTo>
                    <a:pt x="112" y="89"/>
                  </a:lnTo>
                  <a:lnTo>
                    <a:pt x="110" y="87"/>
                  </a:lnTo>
                  <a:lnTo>
                    <a:pt x="109" y="83"/>
                  </a:lnTo>
                  <a:lnTo>
                    <a:pt x="109" y="80"/>
                  </a:lnTo>
                  <a:lnTo>
                    <a:pt x="109" y="75"/>
                  </a:lnTo>
                  <a:lnTo>
                    <a:pt x="112" y="72"/>
                  </a:lnTo>
                  <a:lnTo>
                    <a:pt x="115" y="69"/>
                  </a:lnTo>
                  <a:lnTo>
                    <a:pt x="119" y="66"/>
                  </a:lnTo>
                  <a:lnTo>
                    <a:pt x="124" y="64"/>
                  </a:lnTo>
                  <a:lnTo>
                    <a:pt x="128" y="63"/>
                  </a:lnTo>
                  <a:lnTo>
                    <a:pt x="134" y="63"/>
                  </a:lnTo>
                  <a:lnTo>
                    <a:pt x="137" y="63"/>
                  </a:lnTo>
                  <a:lnTo>
                    <a:pt x="146" y="63"/>
                  </a:lnTo>
                  <a:lnTo>
                    <a:pt x="154" y="64"/>
                  </a:lnTo>
                  <a:lnTo>
                    <a:pt x="163"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7" name="Freeform 54"/>
            <p:cNvSpPr>
              <a:spLocks/>
            </p:cNvSpPr>
            <p:nvPr/>
          </p:nvSpPr>
          <p:spPr bwMode="auto">
            <a:xfrm>
              <a:off x="4560325" y="6521463"/>
              <a:ext cx="53975" cy="73025"/>
            </a:xfrm>
            <a:custGeom>
              <a:avLst/>
              <a:gdLst>
                <a:gd name="T0" fmla="*/ 50289 w 205"/>
                <a:gd name="T1" fmla="*/ 2117 h 276"/>
                <a:gd name="T2" fmla="*/ 42390 w 205"/>
                <a:gd name="T3" fmla="*/ 265 h 276"/>
                <a:gd name="T4" fmla="*/ 34228 w 205"/>
                <a:gd name="T5" fmla="*/ 0 h 276"/>
                <a:gd name="T6" fmla="*/ 26856 w 205"/>
                <a:gd name="T7" fmla="*/ 1588 h 276"/>
                <a:gd name="T8" fmla="*/ 19747 w 205"/>
                <a:gd name="T9" fmla="*/ 4233 h 276"/>
                <a:gd name="T10" fmla="*/ 13691 w 205"/>
                <a:gd name="T11" fmla="*/ 8202 h 276"/>
                <a:gd name="T12" fmla="*/ 8425 w 205"/>
                <a:gd name="T13" fmla="*/ 12700 h 276"/>
                <a:gd name="T14" fmla="*/ 4739 w 205"/>
                <a:gd name="T15" fmla="*/ 18785 h 276"/>
                <a:gd name="T16" fmla="*/ 1843 w 205"/>
                <a:gd name="T17" fmla="*/ 25665 h 276"/>
                <a:gd name="T18" fmla="*/ 263 w 205"/>
                <a:gd name="T19" fmla="*/ 33338 h 276"/>
                <a:gd name="T20" fmla="*/ 263 w 205"/>
                <a:gd name="T21" fmla="*/ 41010 h 276"/>
                <a:gd name="T22" fmla="*/ 1843 w 205"/>
                <a:gd name="T23" fmla="*/ 48154 h 276"/>
                <a:gd name="T24" fmla="*/ 4739 w 205"/>
                <a:gd name="T25" fmla="*/ 54504 h 276"/>
                <a:gd name="T26" fmla="*/ 8425 w 205"/>
                <a:gd name="T27" fmla="*/ 60325 h 276"/>
                <a:gd name="T28" fmla="*/ 13428 w 205"/>
                <a:gd name="T29" fmla="*/ 65088 h 276"/>
                <a:gd name="T30" fmla="*/ 19484 w 205"/>
                <a:gd name="T31" fmla="*/ 68792 h 276"/>
                <a:gd name="T32" fmla="*/ 26066 w 205"/>
                <a:gd name="T33" fmla="*/ 71438 h 276"/>
                <a:gd name="T34" fmla="*/ 33175 w 205"/>
                <a:gd name="T35" fmla="*/ 72760 h 276"/>
                <a:gd name="T36" fmla="*/ 41600 w 205"/>
                <a:gd name="T37" fmla="*/ 72760 h 276"/>
                <a:gd name="T38" fmla="*/ 50026 w 205"/>
                <a:gd name="T39" fmla="*/ 70908 h 276"/>
                <a:gd name="T40" fmla="*/ 53975 w 205"/>
                <a:gd name="T41" fmla="*/ 48683 h 276"/>
                <a:gd name="T42" fmla="*/ 50289 w 205"/>
                <a:gd name="T43" fmla="*/ 51065 h 276"/>
                <a:gd name="T44" fmla="*/ 46340 w 205"/>
                <a:gd name="T45" fmla="*/ 52388 h 276"/>
                <a:gd name="T46" fmla="*/ 42127 w 205"/>
                <a:gd name="T47" fmla="*/ 53181 h 276"/>
                <a:gd name="T48" fmla="*/ 37388 w 205"/>
                <a:gd name="T49" fmla="*/ 52388 h 276"/>
                <a:gd name="T50" fmla="*/ 33175 w 205"/>
                <a:gd name="T51" fmla="*/ 51065 h 276"/>
                <a:gd name="T52" fmla="*/ 29752 w 205"/>
                <a:gd name="T53" fmla="*/ 48419 h 276"/>
                <a:gd name="T54" fmla="*/ 27119 w 205"/>
                <a:gd name="T55" fmla="*/ 45244 h 276"/>
                <a:gd name="T56" fmla="*/ 25539 w 205"/>
                <a:gd name="T57" fmla="*/ 41010 h 276"/>
                <a:gd name="T58" fmla="*/ 25013 w 205"/>
                <a:gd name="T59" fmla="*/ 36513 h 276"/>
                <a:gd name="T60" fmla="*/ 25539 w 205"/>
                <a:gd name="T61" fmla="*/ 31750 h 276"/>
                <a:gd name="T62" fmla="*/ 27119 w 205"/>
                <a:gd name="T63" fmla="*/ 28046 h 276"/>
                <a:gd name="T64" fmla="*/ 29752 w 205"/>
                <a:gd name="T65" fmla="*/ 24342 h 276"/>
                <a:gd name="T66" fmla="*/ 33175 w 205"/>
                <a:gd name="T67" fmla="*/ 21960 h 276"/>
                <a:gd name="T68" fmla="*/ 37124 w 205"/>
                <a:gd name="T69" fmla="*/ 20108 h 276"/>
                <a:gd name="T70" fmla="*/ 41600 w 205"/>
                <a:gd name="T71" fmla="*/ 19579 h 276"/>
                <a:gd name="T72" fmla="*/ 45023 w 205"/>
                <a:gd name="T73" fmla="*/ 20108 h 276"/>
                <a:gd name="T74" fmla="*/ 48183 w 205"/>
                <a:gd name="T75" fmla="*/ 21167 h 276"/>
                <a:gd name="T76" fmla="*/ 53975 w 205"/>
                <a:gd name="T77" fmla="*/ 24606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5" h="276">
                  <a:moveTo>
                    <a:pt x="205" y="15"/>
                  </a:moveTo>
                  <a:lnTo>
                    <a:pt x="191" y="8"/>
                  </a:lnTo>
                  <a:lnTo>
                    <a:pt x="176" y="4"/>
                  </a:lnTo>
                  <a:lnTo>
                    <a:pt x="161" y="1"/>
                  </a:lnTo>
                  <a:lnTo>
                    <a:pt x="144" y="0"/>
                  </a:lnTo>
                  <a:lnTo>
                    <a:pt x="130" y="0"/>
                  </a:lnTo>
                  <a:lnTo>
                    <a:pt x="115" y="3"/>
                  </a:lnTo>
                  <a:lnTo>
                    <a:pt x="102" y="6"/>
                  </a:lnTo>
                  <a:lnTo>
                    <a:pt x="88" y="10"/>
                  </a:lnTo>
                  <a:lnTo>
                    <a:pt x="75" y="16"/>
                  </a:lnTo>
                  <a:lnTo>
                    <a:pt x="64" y="23"/>
                  </a:lnTo>
                  <a:lnTo>
                    <a:pt x="52" y="31"/>
                  </a:lnTo>
                  <a:lnTo>
                    <a:pt x="42" y="40"/>
                  </a:lnTo>
                  <a:lnTo>
                    <a:pt x="32" y="48"/>
                  </a:lnTo>
                  <a:lnTo>
                    <a:pt x="25" y="60"/>
                  </a:lnTo>
                  <a:lnTo>
                    <a:pt x="18" y="71"/>
                  </a:lnTo>
                  <a:lnTo>
                    <a:pt x="11" y="83"/>
                  </a:lnTo>
                  <a:lnTo>
                    <a:pt x="7" y="97"/>
                  </a:lnTo>
                  <a:lnTo>
                    <a:pt x="3" y="111"/>
                  </a:lnTo>
                  <a:lnTo>
                    <a:pt x="1" y="126"/>
                  </a:lnTo>
                  <a:lnTo>
                    <a:pt x="0" y="140"/>
                  </a:lnTo>
                  <a:lnTo>
                    <a:pt x="1" y="155"/>
                  </a:lnTo>
                  <a:lnTo>
                    <a:pt x="3" y="169"/>
                  </a:lnTo>
                  <a:lnTo>
                    <a:pt x="7" y="182"/>
                  </a:lnTo>
                  <a:lnTo>
                    <a:pt x="11" y="195"/>
                  </a:lnTo>
                  <a:lnTo>
                    <a:pt x="18" y="206"/>
                  </a:lnTo>
                  <a:lnTo>
                    <a:pt x="25" y="218"/>
                  </a:lnTo>
                  <a:lnTo>
                    <a:pt x="32" y="228"/>
                  </a:lnTo>
                  <a:lnTo>
                    <a:pt x="41" y="238"/>
                  </a:lnTo>
                  <a:lnTo>
                    <a:pt x="51" y="246"/>
                  </a:lnTo>
                  <a:lnTo>
                    <a:pt x="63" y="253"/>
                  </a:lnTo>
                  <a:lnTo>
                    <a:pt x="74" y="260"/>
                  </a:lnTo>
                  <a:lnTo>
                    <a:pt x="86" y="266"/>
                  </a:lnTo>
                  <a:lnTo>
                    <a:pt x="99" y="270"/>
                  </a:lnTo>
                  <a:lnTo>
                    <a:pt x="113" y="274"/>
                  </a:lnTo>
                  <a:lnTo>
                    <a:pt x="126" y="275"/>
                  </a:lnTo>
                  <a:lnTo>
                    <a:pt x="141" y="276"/>
                  </a:lnTo>
                  <a:lnTo>
                    <a:pt x="158" y="275"/>
                  </a:lnTo>
                  <a:lnTo>
                    <a:pt x="173" y="272"/>
                  </a:lnTo>
                  <a:lnTo>
                    <a:pt x="190" y="268"/>
                  </a:lnTo>
                  <a:lnTo>
                    <a:pt x="205" y="261"/>
                  </a:lnTo>
                  <a:lnTo>
                    <a:pt x="205" y="184"/>
                  </a:lnTo>
                  <a:lnTo>
                    <a:pt x="199" y="188"/>
                  </a:lnTo>
                  <a:lnTo>
                    <a:pt x="191" y="193"/>
                  </a:lnTo>
                  <a:lnTo>
                    <a:pt x="183" y="196"/>
                  </a:lnTo>
                  <a:lnTo>
                    <a:pt x="176" y="198"/>
                  </a:lnTo>
                  <a:lnTo>
                    <a:pt x="168" y="201"/>
                  </a:lnTo>
                  <a:lnTo>
                    <a:pt x="160" y="201"/>
                  </a:lnTo>
                  <a:lnTo>
                    <a:pt x="150" y="201"/>
                  </a:lnTo>
                  <a:lnTo>
                    <a:pt x="142" y="198"/>
                  </a:lnTo>
                  <a:lnTo>
                    <a:pt x="133" y="196"/>
                  </a:lnTo>
                  <a:lnTo>
                    <a:pt x="126" y="193"/>
                  </a:lnTo>
                  <a:lnTo>
                    <a:pt x="119" y="188"/>
                  </a:lnTo>
                  <a:lnTo>
                    <a:pt x="113" y="183"/>
                  </a:lnTo>
                  <a:lnTo>
                    <a:pt x="107" y="177"/>
                  </a:lnTo>
                  <a:lnTo>
                    <a:pt x="103" y="171"/>
                  </a:lnTo>
                  <a:lnTo>
                    <a:pt x="99" y="163"/>
                  </a:lnTo>
                  <a:lnTo>
                    <a:pt x="97" y="155"/>
                  </a:lnTo>
                  <a:lnTo>
                    <a:pt x="95" y="147"/>
                  </a:lnTo>
                  <a:lnTo>
                    <a:pt x="95" y="138"/>
                  </a:lnTo>
                  <a:lnTo>
                    <a:pt x="95" y="129"/>
                  </a:lnTo>
                  <a:lnTo>
                    <a:pt x="97" y="120"/>
                  </a:lnTo>
                  <a:lnTo>
                    <a:pt x="99" y="112"/>
                  </a:lnTo>
                  <a:lnTo>
                    <a:pt x="103" y="106"/>
                  </a:lnTo>
                  <a:lnTo>
                    <a:pt x="108" y="99"/>
                  </a:lnTo>
                  <a:lnTo>
                    <a:pt x="113" y="92"/>
                  </a:lnTo>
                  <a:lnTo>
                    <a:pt x="120" y="88"/>
                  </a:lnTo>
                  <a:lnTo>
                    <a:pt x="126" y="83"/>
                  </a:lnTo>
                  <a:lnTo>
                    <a:pt x="133" y="80"/>
                  </a:lnTo>
                  <a:lnTo>
                    <a:pt x="141" y="76"/>
                  </a:lnTo>
                  <a:lnTo>
                    <a:pt x="149" y="75"/>
                  </a:lnTo>
                  <a:lnTo>
                    <a:pt x="158" y="74"/>
                  </a:lnTo>
                  <a:lnTo>
                    <a:pt x="164" y="75"/>
                  </a:lnTo>
                  <a:lnTo>
                    <a:pt x="171" y="76"/>
                  </a:lnTo>
                  <a:lnTo>
                    <a:pt x="177" y="78"/>
                  </a:lnTo>
                  <a:lnTo>
                    <a:pt x="183" y="80"/>
                  </a:lnTo>
                  <a:lnTo>
                    <a:pt x="195" y="85"/>
                  </a:lnTo>
                  <a:lnTo>
                    <a:pt x="205" y="93"/>
                  </a:lnTo>
                  <a:lnTo>
                    <a:pt x="20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8" name="Freeform 55"/>
            <p:cNvSpPr>
              <a:spLocks/>
            </p:cNvSpPr>
            <p:nvPr/>
          </p:nvSpPr>
          <p:spPr bwMode="auto">
            <a:xfrm>
              <a:off x="4628588" y="6481775"/>
              <a:ext cx="73025" cy="111125"/>
            </a:xfrm>
            <a:custGeom>
              <a:avLst/>
              <a:gdLst>
                <a:gd name="T0" fmla="*/ 0 w 273"/>
                <a:gd name="T1" fmla="*/ 0 h 418"/>
                <a:gd name="T2" fmla="*/ 0 w 273"/>
                <a:gd name="T3" fmla="*/ 111125 h 418"/>
                <a:gd name="T4" fmla="*/ 24342 w 273"/>
                <a:gd name="T5" fmla="*/ 111125 h 418"/>
                <a:gd name="T6" fmla="*/ 24342 w 273"/>
                <a:gd name="T7" fmla="*/ 76033 h 418"/>
                <a:gd name="T8" fmla="*/ 24877 w 273"/>
                <a:gd name="T9" fmla="*/ 72843 h 418"/>
                <a:gd name="T10" fmla="*/ 25144 w 273"/>
                <a:gd name="T11" fmla="*/ 69918 h 418"/>
                <a:gd name="T12" fmla="*/ 25947 w 273"/>
                <a:gd name="T13" fmla="*/ 67260 h 418"/>
                <a:gd name="T14" fmla="*/ 27552 w 273"/>
                <a:gd name="T15" fmla="*/ 64601 h 418"/>
                <a:gd name="T16" fmla="*/ 28087 w 273"/>
                <a:gd name="T17" fmla="*/ 63804 h 418"/>
                <a:gd name="T18" fmla="*/ 28889 w 273"/>
                <a:gd name="T19" fmla="*/ 62475 h 418"/>
                <a:gd name="T20" fmla="*/ 30226 w 273"/>
                <a:gd name="T21" fmla="*/ 61677 h 418"/>
                <a:gd name="T22" fmla="*/ 31296 w 273"/>
                <a:gd name="T23" fmla="*/ 61145 h 418"/>
                <a:gd name="T24" fmla="*/ 32634 w 273"/>
                <a:gd name="T25" fmla="*/ 60348 h 418"/>
                <a:gd name="T26" fmla="*/ 33971 w 273"/>
                <a:gd name="T27" fmla="*/ 59816 h 418"/>
                <a:gd name="T28" fmla="*/ 35576 w 273"/>
                <a:gd name="T29" fmla="*/ 59550 h 418"/>
                <a:gd name="T30" fmla="*/ 37449 w 273"/>
                <a:gd name="T31" fmla="*/ 59550 h 418"/>
                <a:gd name="T32" fmla="*/ 39054 w 273"/>
                <a:gd name="T33" fmla="*/ 59550 h 418"/>
                <a:gd name="T34" fmla="*/ 40659 w 273"/>
                <a:gd name="T35" fmla="*/ 59816 h 418"/>
                <a:gd name="T36" fmla="*/ 42264 w 273"/>
                <a:gd name="T37" fmla="*/ 60348 h 418"/>
                <a:gd name="T38" fmla="*/ 43334 w 273"/>
                <a:gd name="T39" fmla="*/ 61145 h 418"/>
                <a:gd name="T40" fmla="*/ 44136 w 273"/>
                <a:gd name="T41" fmla="*/ 61677 h 418"/>
                <a:gd name="T42" fmla="*/ 45206 w 273"/>
                <a:gd name="T43" fmla="*/ 62475 h 418"/>
                <a:gd name="T44" fmla="*/ 46008 w 273"/>
                <a:gd name="T45" fmla="*/ 63804 h 418"/>
                <a:gd name="T46" fmla="*/ 46543 w 273"/>
                <a:gd name="T47" fmla="*/ 64601 h 418"/>
                <a:gd name="T48" fmla="*/ 47613 w 273"/>
                <a:gd name="T49" fmla="*/ 67260 h 418"/>
                <a:gd name="T50" fmla="*/ 48148 w 273"/>
                <a:gd name="T51" fmla="*/ 69918 h 418"/>
                <a:gd name="T52" fmla="*/ 48416 w 273"/>
                <a:gd name="T53" fmla="*/ 72843 h 418"/>
                <a:gd name="T54" fmla="*/ 48416 w 273"/>
                <a:gd name="T55" fmla="*/ 76033 h 418"/>
                <a:gd name="T56" fmla="*/ 48416 w 273"/>
                <a:gd name="T57" fmla="*/ 111125 h 418"/>
                <a:gd name="T58" fmla="*/ 73025 w 273"/>
                <a:gd name="T59" fmla="*/ 111125 h 418"/>
                <a:gd name="T60" fmla="*/ 73025 w 273"/>
                <a:gd name="T61" fmla="*/ 69121 h 418"/>
                <a:gd name="T62" fmla="*/ 72758 w 273"/>
                <a:gd name="T63" fmla="*/ 64867 h 418"/>
                <a:gd name="T64" fmla="*/ 72490 w 273"/>
                <a:gd name="T65" fmla="*/ 60879 h 418"/>
                <a:gd name="T66" fmla="*/ 71420 w 273"/>
                <a:gd name="T67" fmla="*/ 57158 h 418"/>
                <a:gd name="T68" fmla="*/ 70083 w 273"/>
                <a:gd name="T69" fmla="*/ 53967 h 418"/>
                <a:gd name="T70" fmla="*/ 68478 w 273"/>
                <a:gd name="T71" fmla="*/ 50777 h 418"/>
                <a:gd name="T72" fmla="*/ 66338 w 273"/>
                <a:gd name="T73" fmla="*/ 47853 h 418"/>
                <a:gd name="T74" fmla="*/ 64198 w 273"/>
                <a:gd name="T75" fmla="*/ 45460 h 418"/>
                <a:gd name="T76" fmla="*/ 61523 w 273"/>
                <a:gd name="T77" fmla="*/ 43865 h 418"/>
                <a:gd name="T78" fmla="*/ 58313 w 273"/>
                <a:gd name="T79" fmla="*/ 42270 h 418"/>
                <a:gd name="T80" fmla="*/ 55103 w 273"/>
                <a:gd name="T81" fmla="*/ 41207 h 418"/>
                <a:gd name="T82" fmla="*/ 51091 w 273"/>
                <a:gd name="T83" fmla="*/ 40409 h 418"/>
                <a:gd name="T84" fmla="*/ 46811 w 273"/>
                <a:gd name="T85" fmla="*/ 40143 h 418"/>
                <a:gd name="T86" fmla="*/ 43601 w 273"/>
                <a:gd name="T87" fmla="*/ 40143 h 418"/>
                <a:gd name="T88" fmla="*/ 40391 w 273"/>
                <a:gd name="T89" fmla="*/ 40941 h 418"/>
                <a:gd name="T90" fmla="*/ 37449 w 273"/>
                <a:gd name="T91" fmla="*/ 41738 h 418"/>
                <a:gd name="T92" fmla="*/ 34239 w 273"/>
                <a:gd name="T93" fmla="*/ 42802 h 418"/>
                <a:gd name="T94" fmla="*/ 31831 w 273"/>
                <a:gd name="T95" fmla="*/ 44397 h 418"/>
                <a:gd name="T96" fmla="*/ 29157 w 273"/>
                <a:gd name="T97" fmla="*/ 46258 h 418"/>
                <a:gd name="T98" fmla="*/ 26749 w 273"/>
                <a:gd name="T99" fmla="*/ 48650 h 418"/>
                <a:gd name="T100" fmla="*/ 24877 w 273"/>
                <a:gd name="T101" fmla="*/ 51309 h 418"/>
                <a:gd name="T102" fmla="*/ 24342 w 273"/>
                <a:gd name="T103" fmla="*/ 51309 h 418"/>
                <a:gd name="T104" fmla="*/ 24342 w 273"/>
                <a:gd name="T105" fmla="*/ 0 h 418"/>
                <a:gd name="T106" fmla="*/ 0 w 273"/>
                <a:gd name="T107" fmla="*/ 0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418">
                  <a:moveTo>
                    <a:pt x="0" y="0"/>
                  </a:moveTo>
                  <a:lnTo>
                    <a:pt x="0" y="418"/>
                  </a:lnTo>
                  <a:lnTo>
                    <a:pt x="91" y="418"/>
                  </a:lnTo>
                  <a:lnTo>
                    <a:pt x="91" y="286"/>
                  </a:lnTo>
                  <a:lnTo>
                    <a:pt x="93" y="274"/>
                  </a:lnTo>
                  <a:lnTo>
                    <a:pt x="94" y="263"/>
                  </a:lnTo>
                  <a:lnTo>
                    <a:pt x="97" y="253"/>
                  </a:lnTo>
                  <a:lnTo>
                    <a:pt x="103" y="243"/>
                  </a:lnTo>
                  <a:lnTo>
                    <a:pt x="105" y="240"/>
                  </a:lnTo>
                  <a:lnTo>
                    <a:pt x="108" y="235"/>
                  </a:lnTo>
                  <a:lnTo>
                    <a:pt x="113" y="232"/>
                  </a:lnTo>
                  <a:lnTo>
                    <a:pt x="117" y="230"/>
                  </a:lnTo>
                  <a:lnTo>
                    <a:pt x="122" y="227"/>
                  </a:lnTo>
                  <a:lnTo>
                    <a:pt x="127" y="225"/>
                  </a:lnTo>
                  <a:lnTo>
                    <a:pt x="133" y="224"/>
                  </a:lnTo>
                  <a:lnTo>
                    <a:pt x="140" y="224"/>
                  </a:lnTo>
                  <a:lnTo>
                    <a:pt x="146" y="224"/>
                  </a:lnTo>
                  <a:lnTo>
                    <a:pt x="152" y="225"/>
                  </a:lnTo>
                  <a:lnTo>
                    <a:pt x="158" y="227"/>
                  </a:lnTo>
                  <a:lnTo>
                    <a:pt x="162" y="230"/>
                  </a:lnTo>
                  <a:lnTo>
                    <a:pt x="165" y="232"/>
                  </a:lnTo>
                  <a:lnTo>
                    <a:pt x="169" y="235"/>
                  </a:lnTo>
                  <a:lnTo>
                    <a:pt x="172" y="240"/>
                  </a:lnTo>
                  <a:lnTo>
                    <a:pt x="174" y="243"/>
                  </a:lnTo>
                  <a:lnTo>
                    <a:pt x="178" y="253"/>
                  </a:lnTo>
                  <a:lnTo>
                    <a:pt x="180" y="263"/>
                  </a:lnTo>
                  <a:lnTo>
                    <a:pt x="181" y="274"/>
                  </a:lnTo>
                  <a:lnTo>
                    <a:pt x="181" y="286"/>
                  </a:lnTo>
                  <a:lnTo>
                    <a:pt x="181" y="418"/>
                  </a:lnTo>
                  <a:lnTo>
                    <a:pt x="273" y="418"/>
                  </a:lnTo>
                  <a:lnTo>
                    <a:pt x="273" y="260"/>
                  </a:lnTo>
                  <a:lnTo>
                    <a:pt x="272" y="244"/>
                  </a:lnTo>
                  <a:lnTo>
                    <a:pt x="271" y="229"/>
                  </a:lnTo>
                  <a:lnTo>
                    <a:pt x="267" y="215"/>
                  </a:lnTo>
                  <a:lnTo>
                    <a:pt x="262" y="203"/>
                  </a:lnTo>
                  <a:lnTo>
                    <a:pt x="256" y="191"/>
                  </a:lnTo>
                  <a:lnTo>
                    <a:pt x="248" y="180"/>
                  </a:lnTo>
                  <a:lnTo>
                    <a:pt x="240" y="171"/>
                  </a:lnTo>
                  <a:lnTo>
                    <a:pt x="230" y="165"/>
                  </a:lnTo>
                  <a:lnTo>
                    <a:pt x="218" y="159"/>
                  </a:lnTo>
                  <a:lnTo>
                    <a:pt x="206" y="155"/>
                  </a:lnTo>
                  <a:lnTo>
                    <a:pt x="191" y="152"/>
                  </a:lnTo>
                  <a:lnTo>
                    <a:pt x="175" y="151"/>
                  </a:lnTo>
                  <a:lnTo>
                    <a:pt x="163" y="151"/>
                  </a:lnTo>
                  <a:lnTo>
                    <a:pt x="151" y="154"/>
                  </a:lnTo>
                  <a:lnTo>
                    <a:pt x="140" y="157"/>
                  </a:lnTo>
                  <a:lnTo>
                    <a:pt x="128" y="161"/>
                  </a:lnTo>
                  <a:lnTo>
                    <a:pt x="119" y="167"/>
                  </a:lnTo>
                  <a:lnTo>
                    <a:pt x="109" y="174"/>
                  </a:lnTo>
                  <a:lnTo>
                    <a:pt x="100" y="183"/>
                  </a:lnTo>
                  <a:lnTo>
                    <a:pt x="93" y="193"/>
                  </a:lnTo>
                  <a:lnTo>
                    <a:pt x="91" y="193"/>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9" name="Freeform 56"/>
            <p:cNvSpPr>
              <a:spLocks/>
            </p:cNvSpPr>
            <p:nvPr/>
          </p:nvSpPr>
          <p:spPr bwMode="auto">
            <a:xfrm>
              <a:off x="4717488" y="6524638"/>
              <a:ext cx="73025" cy="69850"/>
            </a:xfrm>
            <a:custGeom>
              <a:avLst/>
              <a:gdLst>
                <a:gd name="T0" fmla="*/ 0 w 274"/>
                <a:gd name="T1" fmla="*/ 0 h 268"/>
                <a:gd name="T2" fmla="*/ 0 w 274"/>
                <a:gd name="T3" fmla="*/ 40659 h 268"/>
                <a:gd name="T4" fmla="*/ 0 w 274"/>
                <a:gd name="T5" fmla="*/ 44568 h 268"/>
                <a:gd name="T6" fmla="*/ 533 w 274"/>
                <a:gd name="T7" fmla="*/ 48478 h 268"/>
                <a:gd name="T8" fmla="*/ 1599 w 274"/>
                <a:gd name="T9" fmla="*/ 51606 h 268"/>
                <a:gd name="T10" fmla="*/ 2665 w 274"/>
                <a:gd name="T11" fmla="*/ 54733 h 268"/>
                <a:gd name="T12" fmla="*/ 4264 w 274"/>
                <a:gd name="T13" fmla="*/ 57340 h 268"/>
                <a:gd name="T14" fmla="*/ 5863 w 274"/>
                <a:gd name="T15" fmla="*/ 59685 h 268"/>
                <a:gd name="T16" fmla="*/ 7995 w 274"/>
                <a:gd name="T17" fmla="*/ 62031 h 268"/>
                <a:gd name="T18" fmla="*/ 10394 w 274"/>
                <a:gd name="T19" fmla="*/ 63595 h 268"/>
                <a:gd name="T20" fmla="*/ 13059 w 274"/>
                <a:gd name="T21" fmla="*/ 65159 h 268"/>
                <a:gd name="T22" fmla="*/ 15724 w 274"/>
                <a:gd name="T23" fmla="*/ 66462 h 268"/>
                <a:gd name="T24" fmla="*/ 18923 w 274"/>
                <a:gd name="T25" fmla="*/ 67504 h 268"/>
                <a:gd name="T26" fmla="*/ 22121 w 274"/>
                <a:gd name="T27" fmla="*/ 68286 h 268"/>
                <a:gd name="T28" fmla="*/ 25319 w 274"/>
                <a:gd name="T29" fmla="*/ 68807 h 268"/>
                <a:gd name="T30" fmla="*/ 29050 w 274"/>
                <a:gd name="T31" fmla="*/ 69589 h 268"/>
                <a:gd name="T32" fmla="*/ 32781 w 274"/>
                <a:gd name="T33" fmla="*/ 69850 h 268"/>
                <a:gd name="T34" fmla="*/ 36779 w 274"/>
                <a:gd name="T35" fmla="*/ 69850 h 268"/>
                <a:gd name="T36" fmla="*/ 40244 w 274"/>
                <a:gd name="T37" fmla="*/ 69850 h 268"/>
                <a:gd name="T38" fmla="*/ 44241 w 274"/>
                <a:gd name="T39" fmla="*/ 69589 h 268"/>
                <a:gd name="T40" fmla="*/ 47706 w 274"/>
                <a:gd name="T41" fmla="*/ 68807 h 268"/>
                <a:gd name="T42" fmla="*/ 50904 w 274"/>
                <a:gd name="T43" fmla="*/ 68286 h 268"/>
                <a:gd name="T44" fmla="*/ 54369 w 274"/>
                <a:gd name="T45" fmla="*/ 67504 h 268"/>
                <a:gd name="T46" fmla="*/ 57301 w 274"/>
                <a:gd name="T47" fmla="*/ 66462 h 268"/>
                <a:gd name="T48" fmla="*/ 59966 w 274"/>
                <a:gd name="T49" fmla="*/ 65159 h 268"/>
                <a:gd name="T50" fmla="*/ 62631 w 274"/>
                <a:gd name="T51" fmla="*/ 63595 h 268"/>
                <a:gd name="T52" fmla="*/ 65030 w 274"/>
                <a:gd name="T53" fmla="*/ 62031 h 268"/>
                <a:gd name="T54" fmla="*/ 67162 w 274"/>
                <a:gd name="T55" fmla="*/ 59685 h 268"/>
                <a:gd name="T56" fmla="*/ 69027 w 274"/>
                <a:gd name="T57" fmla="*/ 57340 h 268"/>
                <a:gd name="T58" fmla="*/ 70360 w 274"/>
                <a:gd name="T59" fmla="*/ 54733 h 268"/>
                <a:gd name="T60" fmla="*/ 71692 w 274"/>
                <a:gd name="T61" fmla="*/ 51606 h 268"/>
                <a:gd name="T62" fmla="*/ 72492 w 274"/>
                <a:gd name="T63" fmla="*/ 48478 h 268"/>
                <a:gd name="T64" fmla="*/ 73025 w 274"/>
                <a:gd name="T65" fmla="*/ 44568 h 268"/>
                <a:gd name="T66" fmla="*/ 73025 w 274"/>
                <a:gd name="T67" fmla="*/ 40659 h 268"/>
                <a:gd name="T68" fmla="*/ 73025 w 274"/>
                <a:gd name="T69" fmla="*/ 0 h 268"/>
                <a:gd name="T70" fmla="*/ 49039 w 274"/>
                <a:gd name="T71" fmla="*/ 0 h 268"/>
                <a:gd name="T72" fmla="*/ 49039 w 274"/>
                <a:gd name="T73" fmla="*/ 36228 h 268"/>
                <a:gd name="T74" fmla="*/ 48506 w 274"/>
                <a:gd name="T75" fmla="*/ 40398 h 268"/>
                <a:gd name="T76" fmla="*/ 47706 w 274"/>
                <a:gd name="T77" fmla="*/ 43787 h 268"/>
                <a:gd name="T78" fmla="*/ 47173 w 274"/>
                <a:gd name="T79" fmla="*/ 45350 h 268"/>
                <a:gd name="T80" fmla="*/ 46640 w 274"/>
                <a:gd name="T81" fmla="*/ 46654 h 268"/>
                <a:gd name="T82" fmla="*/ 45307 w 274"/>
                <a:gd name="T83" fmla="*/ 47957 h 268"/>
                <a:gd name="T84" fmla="*/ 44241 w 274"/>
                <a:gd name="T85" fmla="*/ 48739 h 268"/>
                <a:gd name="T86" fmla="*/ 42642 w 274"/>
                <a:gd name="T87" fmla="*/ 49521 h 268"/>
                <a:gd name="T88" fmla="*/ 40777 w 274"/>
                <a:gd name="T89" fmla="*/ 50302 h 268"/>
                <a:gd name="T90" fmla="*/ 38911 w 274"/>
                <a:gd name="T91" fmla="*/ 50563 h 268"/>
                <a:gd name="T92" fmla="*/ 36779 w 274"/>
                <a:gd name="T93" fmla="*/ 50824 h 268"/>
                <a:gd name="T94" fmla="*/ 34380 w 274"/>
                <a:gd name="T95" fmla="*/ 50563 h 268"/>
                <a:gd name="T96" fmla="*/ 32248 w 274"/>
                <a:gd name="T97" fmla="*/ 50302 h 268"/>
                <a:gd name="T98" fmla="*/ 30383 w 274"/>
                <a:gd name="T99" fmla="*/ 49521 h 268"/>
                <a:gd name="T100" fmla="*/ 29050 w 274"/>
                <a:gd name="T101" fmla="*/ 48739 h 268"/>
                <a:gd name="T102" fmla="*/ 27718 w 274"/>
                <a:gd name="T103" fmla="*/ 47957 h 268"/>
                <a:gd name="T104" fmla="*/ 26651 w 274"/>
                <a:gd name="T105" fmla="*/ 46654 h 268"/>
                <a:gd name="T106" fmla="*/ 25852 w 274"/>
                <a:gd name="T107" fmla="*/ 45350 h 268"/>
                <a:gd name="T108" fmla="*/ 25319 w 274"/>
                <a:gd name="T109" fmla="*/ 43787 h 268"/>
                <a:gd name="T110" fmla="*/ 24786 w 274"/>
                <a:gd name="T111" fmla="*/ 41962 h 268"/>
                <a:gd name="T112" fmla="*/ 24519 w 274"/>
                <a:gd name="T113" fmla="*/ 40398 h 268"/>
                <a:gd name="T114" fmla="*/ 24519 w 274"/>
                <a:gd name="T115" fmla="*/ 38313 h 268"/>
                <a:gd name="T116" fmla="*/ 24519 w 274"/>
                <a:gd name="T117" fmla="*/ 36228 h 268"/>
                <a:gd name="T118" fmla="*/ 24519 w 274"/>
                <a:gd name="T119" fmla="*/ 0 h 268"/>
                <a:gd name="T120" fmla="*/ 0 w 274"/>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68">
                  <a:moveTo>
                    <a:pt x="0" y="0"/>
                  </a:moveTo>
                  <a:lnTo>
                    <a:pt x="0" y="156"/>
                  </a:lnTo>
                  <a:lnTo>
                    <a:pt x="0" y="171"/>
                  </a:lnTo>
                  <a:lnTo>
                    <a:pt x="2" y="186"/>
                  </a:lnTo>
                  <a:lnTo>
                    <a:pt x="6" y="198"/>
                  </a:lnTo>
                  <a:lnTo>
                    <a:pt x="10" y="210"/>
                  </a:lnTo>
                  <a:lnTo>
                    <a:pt x="16" y="220"/>
                  </a:lnTo>
                  <a:lnTo>
                    <a:pt x="22" y="229"/>
                  </a:lnTo>
                  <a:lnTo>
                    <a:pt x="30" y="238"/>
                  </a:lnTo>
                  <a:lnTo>
                    <a:pt x="39" y="244"/>
                  </a:lnTo>
                  <a:lnTo>
                    <a:pt x="49" y="250"/>
                  </a:lnTo>
                  <a:lnTo>
                    <a:pt x="59" y="255"/>
                  </a:lnTo>
                  <a:lnTo>
                    <a:pt x="71" y="259"/>
                  </a:lnTo>
                  <a:lnTo>
                    <a:pt x="83" y="262"/>
                  </a:lnTo>
                  <a:lnTo>
                    <a:pt x="95" y="264"/>
                  </a:lnTo>
                  <a:lnTo>
                    <a:pt x="109" y="267"/>
                  </a:lnTo>
                  <a:lnTo>
                    <a:pt x="123" y="268"/>
                  </a:lnTo>
                  <a:lnTo>
                    <a:pt x="138" y="268"/>
                  </a:lnTo>
                  <a:lnTo>
                    <a:pt x="151" y="268"/>
                  </a:lnTo>
                  <a:lnTo>
                    <a:pt x="166" y="267"/>
                  </a:lnTo>
                  <a:lnTo>
                    <a:pt x="179" y="264"/>
                  </a:lnTo>
                  <a:lnTo>
                    <a:pt x="191" y="262"/>
                  </a:lnTo>
                  <a:lnTo>
                    <a:pt x="204" y="259"/>
                  </a:lnTo>
                  <a:lnTo>
                    <a:pt x="215" y="255"/>
                  </a:lnTo>
                  <a:lnTo>
                    <a:pt x="225" y="250"/>
                  </a:lnTo>
                  <a:lnTo>
                    <a:pt x="235" y="244"/>
                  </a:lnTo>
                  <a:lnTo>
                    <a:pt x="244" y="238"/>
                  </a:lnTo>
                  <a:lnTo>
                    <a:pt x="252" y="229"/>
                  </a:lnTo>
                  <a:lnTo>
                    <a:pt x="259" y="220"/>
                  </a:lnTo>
                  <a:lnTo>
                    <a:pt x="264" y="210"/>
                  </a:lnTo>
                  <a:lnTo>
                    <a:pt x="269" y="198"/>
                  </a:lnTo>
                  <a:lnTo>
                    <a:pt x="272" y="186"/>
                  </a:lnTo>
                  <a:lnTo>
                    <a:pt x="274" y="171"/>
                  </a:lnTo>
                  <a:lnTo>
                    <a:pt x="274" y="156"/>
                  </a:lnTo>
                  <a:lnTo>
                    <a:pt x="274" y="0"/>
                  </a:lnTo>
                  <a:lnTo>
                    <a:pt x="184" y="0"/>
                  </a:lnTo>
                  <a:lnTo>
                    <a:pt x="184" y="139"/>
                  </a:lnTo>
                  <a:lnTo>
                    <a:pt x="182" y="155"/>
                  </a:lnTo>
                  <a:lnTo>
                    <a:pt x="179" y="168"/>
                  </a:lnTo>
                  <a:lnTo>
                    <a:pt x="177" y="174"/>
                  </a:lnTo>
                  <a:lnTo>
                    <a:pt x="175" y="179"/>
                  </a:lnTo>
                  <a:lnTo>
                    <a:pt x="170" y="184"/>
                  </a:lnTo>
                  <a:lnTo>
                    <a:pt x="166" y="187"/>
                  </a:lnTo>
                  <a:lnTo>
                    <a:pt x="160" y="190"/>
                  </a:lnTo>
                  <a:lnTo>
                    <a:pt x="153" y="193"/>
                  </a:lnTo>
                  <a:lnTo>
                    <a:pt x="146" y="194"/>
                  </a:lnTo>
                  <a:lnTo>
                    <a:pt x="138" y="195"/>
                  </a:lnTo>
                  <a:lnTo>
                    <a:pt x="129" y="194"/>
                  </a:lnTo>
                  <a:lnTo>
                    <a:pt x="121" y="193"/>
                  </a:lnTo>
                  <a:lnTo>
                    <a:pt x="114" y="190"/>
                  </a:lnTo>
                  <a:lnTo>
                    <a:pt x="109" y="187"/>
                  </a:lnTo>
                  <a:lnTo>
                    <a:pt x="104" y="184"/>
                  </a:lnTo>
                  <a:lnTo>
                    <a:pt x="100" y="179"/>
                  </a:lnTo>
                  <a:lnTo>
                    <a:pt x="97" y="174"/>
                  </a:lnTo>
                  <a:lnTo>
                    <a:pt x="95" y="168"/>
                  </a:lnTo>
                  <a:lnTo>
                    <a:pt x="93" y="161"/>
                  </a:lnTo>
                  <a:lnTo>
                    <a:pt x="92" y="155"/>
                  </a:lnTo>
                  <a:lnTo>
                    <a:pt x="92"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0" name="Rectangle 57"/>
            <p:cNvSpPr>
              <a:spLocks noChangeArrowheads="1"/>
            </p:cNvSpPr>
            <p:nvPr/>
          </p:nvSpPr>
          <p:spPr bwMode="auto">
            <a:xfrm>
              <a:off x="480480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1" name="Freeform 58"/>
            <p:cNvSpPr>
              <a:spLocks noEditPoints="1"/>
            </p:cNvSpPr>
            <p:nvPr/>
          </p:nvSpPr>
          <p:spPr bwMode="auto">
            <a:xfrm>
              <a:off x="4844488" y="6481775"/>
              <a:ext cx="79375" cy="112713"/>
            </a:xfrm>
            <a:custGeom>
              <a:avLst/>
              <a:gdLst>
                <a:gd name="T0" fmla="*/ 24261 w 301"/>
                <a:gd name="T1" fmla="*/ 110337 h 427"/>
                <a:gd name="T2" fmla="*/ 24525 w 301"/>
                <a:gd name="T3" fmla="*/ 102946 h 427"/>
                <a:gd name="T4" fmla="*/ 26898 w 301"/>
                <a:gd name="T5" fmla="*/ 105850 h 427"/>
                <a:gd name="T6" fmla="*/ 30326 w 301"/>
                <a:gd name="T7" fmla="*/ 108226 h 427"/>
                <a:gd name="T8" fmla="*/ 33490 w 301"/>
                <a:gd name="T9" fmla="*/ 110337 h 427"/>
                <a:gd name="T10" fmla="*/ 37182 w 301"/>
                <a:gd name="T11" fmla="*/ 111393 h 427"/>
                <a:gd name="T12" fmla="*/ 45357 w 301"/>
                <a:gd name="T13" fmla="*/ 112713 h 427"/>
                <a:gd name="T14" fmla="*/ 52213 w 301"/>
                <a:gd name="T15" fmla="*/ 111657 h 427"/>
                <a:gd name="T16" fmla="*/ 59070 w 301"/>
                <a:gd name="T17" fmla="*/ 109809 h 427"/>
                <a:gd name="T18" fmla="*/ 65135 w 301"/>
                <a:gd name="T19" fmla="*/ 106114 h 427"/>
                <a:gd name="T20" fmla="*/ 70145 w 301"/>
                <a:gd name="T21" fmla="*/ 101626 h 427"/>
                <a:gd name="T22" fmla="*/ 74101 w 301"/>
                <a:gd name="T23" fmla="*/ 96347 h 427"/>
                <a:gd name="T24" fmla="*/ 77002 w 301"/>
                <a:gd name="T25" fmla="*/ 90276 h 427"/>
                <a:gd name="T26" fmla="*/ 78848 w 301"/>
                <a:gd name="T27" fmla="*/ 83413 h 427"/>
                <a:gd name="T28" fmla="*/ 79375 w 301"/>
                <a:gd name="T29" fmla="*/ 76286 h 427"/>
                <a:gd name="T30" fmla="*/ 78848 w 301"/>
                <a:gd name="T31" fmla="*/ 68895 h 427"/>
                <a:gd name="T32" fmla="*/ 77002 w 301"/>
                <a:gd name="T33" fmla="*/ 62032 h 427"/>
                <a:gd name="T34" fmla="*/ 74101 w 301"/>
                <a:gd name="T35" fmla="*/ 56225 h 427"/>
                <a:gd name="T36" fmla="*/ 70145 w 301"/>
                <a:gd name="T37" fmla="*/ 50681 h 427"/>
                <a:gd name="T38" fmla="*/ 65135 w 301"/>
                <a:gd name="T39" fmla="*/ 46194 h 427"/>
                <a:gd name="T40" fmla="*/ 59333 w 301"/>
                <a:gd name="T41" fmla="*/ 43026 h 427"/>
                <a:gd name="T42" fmla="*/ 52741 w 301"/>
                <a:gd name="T43" fmla="*/ 40651 h 427"/>
                <a:gd name="T44" fmla="*/ 45621 w 301"/>
                <a:gd name="T45" fmla="*/ 39859 h 427"/>
                <a:gd name="T46" fmla="*/ 37446 w 301"/>
                <a:gd name="T47" fmla="*/ 40915 h 427"/>
                <a:gd name="T48" fmla="*/ 30326 w 301"/>
                <a:gd name="T49" fmla="*/ 43818 h 427"/>
                <a:gd name="T50" fmla="*/ 27162 w 301"/>
                <a:gd name="T51" fmla="*/ 46194 h 427"/>
                <a:gd name="T52" fmla="*/ 24261 w 301"/>
                <a:gd name="T53" fmla="*/ 48834 h 427"/>
                <a:gd name="T54" fmla="*/ 0 w 301"/>
                <a:gd name="T55" fmla="*/ 0 h 427"/>
                <a:gd name="T56" fmla="*/ 39028 w 301"/>
                <a:gd name="T57" fmla="*/ 60976 h 427"/>
                <a:gd name="T58" fmla="*/ 43511 w 301"/>
                <a:gd name="T59" fmla="*/ 61504 h 427"/>
                <a:gd name="T60" fmla="*/ 47203 w 301"/>
                <a:gd name="T61" fmla="*/ 63088 h 427"/>
                <a:gd name="T62" fmla="*/ 50631 w 301"/>
                <a:gd name="T63" fmla="*/ 65463 h 427"/>
                <a:gd name="T64" fmla="*/ 52741 w 301"/>
                <a:gd name="T65" fmla="*/ 68631 h 427"/>
                <a:gd name="T66" fmla="*/ 54059 w 301"/>
                <a:gd name="T67" fmla="*/ 72062 h 427"/>
                <a:gd name="T68" fmla="*/ 54587 w 301"/>
                <a:gd name="T69" fmla="*/ 76286 h 427"/>
                <a:gd name="T70" fmla="*/ 54059 w 301"/>
                <a:gd name="T71" fmla="*/ 80509 h 427"/>
                <a:gd name="T72" fmla="*/ 52741 w 301"/>
                <a:gd name="T73" fmla="*/ 83941 h 427"/>
                <a:gd name="T74" fmla="*/ 50631 w 301"/>
                <a:gd name="T75" fmla="*/ 87108 h 427"/>
                <a:gd name="T76" fmla="*/ 47203 w 301"/>
                <a:gd name="T77" fmla="*/ 89484 h 427"/>
                <a:gd name="T78" fmla="*/ 43511 w 301"/>
                <a:gd name="T79" fmla="*/ 91068 h 427"/>
                <a:gd name="T80" fmla="*/ 39028 w 301"/>
                <a:gd name="T81" fmla="*/ 91596 h 427"/>
                <a:gd name="T82" fmla="*/ 34282 w 301"/>
                <a:gd name="T83" fmla="*/ 91068 h 427"/>
                <a:gd name="T84" fmla="*/ 30590 w 301"/>
                <a:gd name="T85" fmla="*/ 89484 h 427"/>
                <a:gd name="T86" fmla="*/ 27425 w 301"/>
                <a:gd name="T87" fmla="*/ 87108 h 427"/>
                <a:gd name="T88" fmla="*/ 25052 w 301"/>
                <a:gd name="T89" fmla="*/ 83941 h 427"/>
                <a:gd name="T90" fmla="*/ 23997 w 301"/>
                <a:gd name="T91" fmla="*/ 80509 h 427"/>
                <a:gd name="T92" fmla="*/ 23470 w 301"/>
                <a:gd name="T93" fmla="*/ 76286 h 427"/>
                <a:gd name="T94" fmla="*/ 23997 w 301"/>
                <a:gd name="T95" fmla="*/ 72062 h 427"/>
                <a:gd name="T96" fmla="*/ 25052 w 301"/>
                <a:gd name="T97" fmla="*/ 68631 h 427"/>
                <a:gd name="T98" fmla="*/ 27425 w 301"/>
                <a:gd name="T99" fmla="*/ 65463 h 427"/>
                <a:gd name="T100" fmla="*/ 30590 w 301"/>
                <a:gd name="T101" fmla="*/ 63088 h 427"/>
                <a:gd name="T102" fmla="*/ 34282 w 301"/>
                <a:gd name="T103" fmla="*/ 61504 h 427"/>
                <a:gd name="T104" fmla="*/ 39028 w 301"/>
                <a:gd name="T105" fmla="*/ 60976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1" h="427">
                  <a:moveTo>
                    <a:pt x="0" y="418"/>
                  </a:moveTo>
                  <a:lnTo>
                    <a:pt x="92" y="418"/>
                  </a:lnTo>
                  <a:lnTo>
                    <a:pt x="92" y="390"/>
                  </a:lnTo>
                  <a:lnTo>
                    <a:pt x="93" y="390"/>
                  </a:lnTo>
                  <a:lnTo>
                    <a:pt x="98" y="395"/>
                  </a:lnTo>
                  <a:lnTo>
                    <a:pt x="102" y="401"/>
                  </a:lnTo>
                  <a:lnTo>
                    <a:pt x="108" y="405"/>
                  </a:lnTo>
                  <a:lnTo>
                    <a:pt x="115" y="410"/>
                  </a:lnTo>
                  <a:lnTo>
                    <a:pt x="120" y="414"/>
                  </a:lnTo>
                  <a:lnTo>
                    <a:pt x="127" y="418"/>
                  </a:lnTo>
                  <a:lnTo>
                    <a:pt x="134" y="420"/>
                  </a:lnTo>
                  <a:lnTo>
                    <a:pt x="141" y="422"/>
                  </a:lnTo>
                  <a:lnTo>
                    <a:pt x="156" y="426"/>
                  </a:lnTo>
                  <a:lnTo>
                    <a:pt x="172" y="427"/>
                  </a:lnTo>
                  <a:lnTo>
                    <a:pt x="185" y="426"/>
                  </a:lnTo>
                  <a:lnTo>
                    <a:pt x="198" y="423"/>
                  </a:lnTo>
                  <a:lnTo>
                    <a:pt x="212" y="420"/>
                  </a:lnTo>
                  <a:lnTo>
                    <a:pt x="224" y="416"/>
                  </a:lnTo>
                  <a:lnTo>
                    <a:pt x="235" y="410"/>
                  </a:lnTo>
                  <a:lnTo>
                    <a:pt x="247" y="402"/>
                  </a:lnTo>
                  <a:lnTo>
                    <a:pt x="257" y="394"/>
                  </a:lnTo>
                  <a:lnTo>
                    <a:pt x="266" y="385"/>
                  </a:lnTo>
                  <a:lnTo>
                    <a:pt x="273" y="375"/>
                  </a:lnTo>
                  <a:lnTo>
                    <a:pt x="281" y="365"/>
                  </a:lnTo>
                  <a:lnTo>
                    <a:pt x="287" y="354"/>
                  </a:lnTo>
                  <a:lnTo>
                    <a:pt x="292" y="342"/>
                  </a:lnTo>
                  <a:lnTo>
                    <a:pt x="296" y="329"/>
                  </a:lnTo>
                  <a:lnTo>
                    <a:pt x="299" y="316"/>
                  </a:lnTo>
                  <a:lnTo>
                    <a:pt x="301" y="302"/>
                  </a:lnTo>
                  <a:lnTo>
                    <a:pt x="301" y="289"/>
                  </a:lnTo>
                  <a:lnTo>
                    <a:pt x="301" y="274"/>
                  </a:lnTo>
                  <a:lnTo>
                    <a:pt x="299" y="261"/>
                  </a:lnTo>
                  <a:lnTo>
                    <a:pt x="296" y="249"/>
                  </a:lnTo>
                  <a:lnTo>
                    <a:pt x="292" y="235"/>
                  </a:lnTo>
                  <a:lnTo>
                    <a:pt x="287" y="224"/>
                  </a:lnTo>
                  <a:lnTo>
                    <a:pt x="281" y="213"/>
                  </a:lnTo>
                  <a:lnTo>
                    <a:pt x="273" y="202"/>
                  </a:lnTo>
                  <a:lnTo>
                    <a:pt x="266" y="192"/>
                  </a:lnTo>
                  <a:lnTo>
                    <a:pt x="257" y="183"/>
                  </a:lnTo>
                  <a:lnTo>
                    <a:pt x="247" y="175"/>
                  </a:lnTo>
                  <a:lnTo>
                    <a:pt x="236" y="168"/>
                  </a:lnTo>
                  <a:lnTo>
                    <a:pt x="225" y="163"/>
                  </a:lnTo>
                  <a:lnTo>
                    <a:pt x="213" y="157"/>
                  </a:lnTo>
                  <a:lnTo>
                    <a:pt x="200" y="154"/>
                  </a:lnTo>
                  <a:lnTo>
                    <a:pt x="186" y="151"/>
                  </a:lnTo>
                  <a:lnTo>
                    <a:pt x="173" y="151"/>
                  </a:lnTo>
                  <a:lnTo>
                    <a:pt x="157" y="152"/>
                  </a:lnTo>
                  <a:lnTo>
                    <a:pt x="142" y="155"/>
                  </a:lnTo>
                  <a:lnTo>
                    <a:pt x="128" y="159"/>
                  </a:lnTo>
                  <a:lnTo>
                    <a:pt x="115" y="166"/>
                  </a:lnTo>
                  <a:lnTo>
                    <a:pt x="109" y="170"/>
                  </a:lnTo>
                  <a:lnTo>
                    <a:pt x="103" y="175"/>
                  </a:lnTo>
                  <a:lnTo>
                    <a:pt x="98" y="179"/>
                  </a:lnTo>
                  <a:lnTo>
                    <a:pt x="92" y="185"/>
                  </a:lnTo>
                  <a:lnTo>
                    <a:pt x="92" y="0"/>
                  </a:lnTo>
                  <a:lnTo>
                    <a:pt x="0" y="0"/>
                  </a:lnTo>
                  <a:lnTo>
                    <a:pt x="0" y="418"/>
                  </a:lnTo>
                  <a:close/>
                  <a:moveTo>
                    <a:pt x="148" y="231"/>
                  </a:moveTo>
                  <a:lnTo>
                    <a:pt x="157" y="231"/>
                  </a:lnTo>
                  <a:lnTo>
                    <a:pt x="165" y="233"/>
                  </a:lnTo>
                  <a:lnTo>
                    <a:pt x="173" y="235"/>
                  </a:lnTo>
                  <a:lnTo>
                    <a:pt x="179" y="239"/>
                  </a:lnTo>
                  <a:lnTo>
                    <a:pt x="186" y="243"/>
                  </a:lnTo>
                  <a:lnTo>
                    <a:pt x="192" y="248"/>
                  </a:lnTo>
                  <a:lnTo>
                    <a:pt x="196" y="253"/>
                  </a:lnTo>
                  <a:lnTo>
                    <a:pt x="200" y="260"/>
                  </a:lnTo>
                  <a:lnTo>
                    <a:pt x="203" y="267"/>
                  </a:lnTo>
                  <a:lnTo>
                    <a:pt x="205" y="273"/>
                  </a:lnTo>
                  <a:lnTo>
                    <a:pt x="206" y="281"/>
                  </a:lnTo>
                  <a:lnTo>
                    <a:pt x="207" y="289"/>
                  </a:lnTo>
                  <a:lnTo>
                    <a:pt x="206" y="297"/>
                  </a:lnTo>
                  <a:lnTo>
                    <a:pt x="205" y="305"/>
                  </a:lnTo>
                  <a:lnTo>
                    <a:pt x="203" y="311"/>
                  </a:lnTo>
                  <a:lnTo>
                    <a:pt x="200" y="318"/>
                  </a:lnTo>
                  <a:lnTo>
                    <a:pt x="196" y="325"/>
                  </a:lnTo>
                  <a:lnTo>
                    <a:pt x="192" y="330"/>
                  </a:lnTo>
                  <a:lnTo>
                    <a:pt x="186" y="335"/>
                  </a:lnTo>
                  <a:lnTo>
                    <a:pt x="179" y="339"/>
                  </a:lnTo>
                  <a:lnTo>
                    <a:pt x="173" y="343"/>
                  </a:lnTo>
                  <a:lnTo>
                    <a:pt x="165" y="345"/>
                  </a:lnTo>
                  <a:lnTo>
                    <a:pt x="157" y="346"/>
                  </a:lnTo>
                  <a:lnTo>
                    <a:pt x="148" y="347"/>
                  </a:lnTo>
                  <a:lnTo>
                    <a:pt x="139" y="346"/>
                  </a:lnTo>
                  <a:lnTo>
                    <a:pt x="130" y="345"/>
                  </a:lnTo>
                  <a:lnTo>
                    <a:pt x="123" y="343"/>
                  </a:lnTo>
                  <a:lnTo>
                    <a:pt x="116" y="339"/>
                  </a:lnTo>
                  <a:lnTo>
                    <a:pt x="110" y="335"/>
                  </a:lnTo>
                  <a:lnTo>
                    <a:pt x="104" y="330"/>
                  </a:lnTo>
                  <a:lnTo>
                    <a:pt x="100" y="325"/>
                  </a:lnTo>
                  <a:lnTo>
                    <a:pt x="95" y="318"/>
                  </a:lnTo>
                  <a:lnTo>
                    <a:pt x="93" y="311"/>
                  </a:lnTo>
                  <a:lnTo>
                    <a:pt x="91" y="305"/>
                  </a:lnTo>
                  <a:lnTo>
                    <a:pt x="90" y="297"/>
                  </a:lnTo>
                  <a:lnTo>
                    <a:pt x="89" y="289"/>
                  </a:lnTo>
                  <a:lnTo>
                    <a:pt x="90" y="281"/>
                  </a:lnTo>
                  <a:lnTo>
                    <a:pt x="91" y="273"/>
                  </a:lnTo>
                  <a:lnTo>
                    <a:pt x="93" y="267"/>
                  </a:lnTo>
                  <a:lnTo>
                    <a:pt x="95" y="260"/>
                  </a:lnTo>
                  <a:lnTo>
                    <a:pt x="100" y="253"/>
                  </a:lnTo>
                  <a:lnTo>
                    <a:pt x="104" y="248"/>
                  </a:lnTo>
                  <a:lnTo>
                    <a:pt x="110" y="243"/>
                  </a:lnTo>
                  <a:lnTo>
                    <a:pt x="116" y="239"/>
                  </a:lnTo>
                  <a:lnTo>
                    <a:pt x="123" y="235"/>
                  </a:lnTo>
                  <a:lnTo>
                    <a:pt x="130" y="233"/>
                  </a:lnTo>
                  <a:lnTo>
                    <a:pt x="139" y="231"/>
                  </a:lnTo>
                  <a:lnTo>
                    <a:pt x="14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2" name="Freeform 59"/>
            <p:cNvSpPr>
              <a:spLocks noEditPoints="1"/>
            </p:cNvSpPr>
            <p:nvPr/>
          </p:nvSpPr>
          <p:spPr bwMode="auto">
            <a:xfrm>
              <a:off x="4934975" y="6484950"/>
              <a:ext cx="26988" cy="107950"/>
            </a:xfrm>
            <a:custGeom>
              <a:avLst/>
              <a:gdLst>
                <a:gd name="T0" fmla="*/ 25416 w 103"/>
                <a:gd name="T1" fmla="*/ 39590 h 409"/>
                <a:gd name="T2" fmla="*/ 1310 w 103"/>
                <a:gd name="T3" fmla="*/ 39590 h 409"/>
                <a:gd name="T4" fmla="*/ 1310 w 103"/>
                <a:gd name="T5" fmla="*/ 107950 h 409"/>
                <a:gd name="T6" fmla="*/ 25416 w 103"/>
                <a:gd name="T7" fmla="*/ 107950 h 409"/>
                <a:gd name="T8" fmla="*/ 25416 w 103"/>
                <a:gd name="T9" fmla="*/ 39590 h 409"/>
                <a:gd name="T10" fmla="*/ 13363 w 103"/>
                <a:gd name="T11" fmla="*/ 0 h 409"/>
                <a:gd name="T12" fmla="*/ 11529 w 103"/>
                <a:gd name="T13" fmla="*/ 0 h 409"/>
                <a:gd name="T14" fmla="*/ 9957 w 103"/>
                <a:gd name="T15" fmla="*/ 264 h 409"/>
                <a:gd name="T16" fmla="*/ 8123 w 103"/>
                <a:gd name="T17" fmla="*/ 1056 h 409"/>
                <a:gd name="T18" fmla="*/ 6550 w 103"/>
                <a:gd name="T19" fmla="*/ 1848 h 409"/>
                <a:gd name="T20" fmla="*/ 5240 w 103"/>
                <a:gd name="T21" fmla="*/ 2639 h 409"/>
                <a:gd name="T22" fmla="*/ 3668 w 103"/>
                <a:gd name="T23" fmla="*/ 3959 h 409"/>
                <a:gd name="T24" fmla="*/ 2620 w 103"/>
                <a:gd name="T25" fmla="*/ 5279 h 409"/>
                <a:gd name="T26" fmla="*/ 1572 w 103"/>
                <a:gd name="T27" fmla="*/ 6862 h 409"/>
                <a:gd name="T28" fmla="*/ 786 w 103"/>
                <a:gd name="T29" fmla="*/ 8182 h 409"/>
                <a:gd name="T30" fmla="*/ 262 w 103"/>
                <a:gd name="T31" fmla="*/ 10030 h 409"/>
                <a:gd name="T32" fmla="*/ 0 w 103"/>
                <a:gd name="T33" fmla="*/ 11613 h 409"/>
                <a:gd name="T34" fmla="*/ 0 w 103"/>
                <a:gd name="T35" fmla="*/ 13725 h 409"/>
                <a:gd name="T36" fmla="*/ 0 w 103"/>
                <a:gd name="T37" fmla="*/ 15308 h 409"/>
                <a:gd name="T38" fmla="*/ 262 w 103"/>
                <a:gd name="T39" fmla="*/ 17156 h 409"/>
                <a:gd name="T40" fmla="*/ 786 w 103"/>
                <a:gd name="T41" fmla="*/ 18739 h 409"/>
                <a:gd name="T42" fmla="*/ 1572 w 103"/>
                <a:gd name="T43" fmla="*/ 20323 h 409"/>
                <a:gd name="T44" fmla="*/ 2620 w 103"/>
                <a:gd name="T45" fmla="*/ 21907 h 409"/>
                <a:gd name="T46" fmla="*/ 3668 w 103"/>
                <a:gd name="T47" fmla="*/ 22962 h 409"/>
                <a:gd name="T48" fmla="*/ 5240 w 103"/>
                <a:gd name="T49" fmla="*/ 24282 h 409"/>
                <a:gd name="T50" fmla="*/ 6550 w 103"/>
                <a:gd name="T51" fmla="*/ 25074 h 409"/>
                <a:gd name="T52" fmla="*/ 8123 w 103"/>
                <a:gd name="T53" fmla="*/ 26130 h 409"/>
                <a:gd name="T54" fmla="*/ 9957 w 103"/>
                <a:gd name="T55" fmla="*/ 26658 h 409"/>
                <a:gd name="T56" fmla="*/ 11529 w 103"/>
                <a:gd name="T57" fmla="*/ 26922 h 409"/>
                <a:gd name="T58" fmla="*/ 13363 w 103"/>
                <a:gd name="T59" fmla="*/ 27185 h 409"/>
                <a:gd name="T60" fmla="*/ 15197 w 103"/>
                <a:gd name="T61" fmla="*/ 26922 h 409"/>
                <a:gd name="T62" fmla="*/ 17031 w 103"/>
                <a:gd name="T63" fmla="*/ 26658 h 409"/>
                <a:gd name="T64" fmla="*/ 18603 w 103"/>
                <a:gd name="T65" fmla="*/ 26130 h 409"/>
                <a:gd name="T66" fmla="*/ 20175 w 103"/>
                <a:gd name="T67" fmla="*/ 25074 h 409"/>
                <a:gd name="T68" fmla="*/ 21486 w 103"/>
                <a:gd name="T69" fmla="*/ 24282 h 409"/>
                <a:gd name="T70" fmla="*/ 22796 w 103"/>
                <a:gd name="T71" fmla="*/ 22962 h 409"/>
                <a:gd name="T72" fmla="*/ 23844 w 103"/>
                <a:gd name="T73" fmla="*/ 21907 h 409"/>
                <a:gd name="T74" fmla="*/ 24892 w 103"/>
                <a:gd name="T75" fmla="*/ 20323 h 409"/>
                <a:gd name="T76" fmla="*/ 25678 w 103"/>
                <a:gd name="T77" fmla="*/ 18739 h 409"/>
                <a:gd name="T78" fmla="*/ 26202 w 103"/>
                <a:gd name="T79" fmla="*/ 17156 h 409"/>
                <a:gd name="T80" fmla="*/ 26464 w 103"/>
                <a:gd name="T81" fmla="*/ 15308 h 409"/>
                <a:gd name="T82" fmla="*/ 26988 w 103"/>
                <a:gd name="T83" fmla="*/ 13725 h 409"/>
                <a:gd name="T84" fmla="*/ 26464 w 103"/>
                <a:gd name="T85" fmla="*/ 11613 h 409"/>
                <a:gd name="T86" fmla="*/ 26202 w 103"/>
                <a:gd name="T87" fmla="*/ 10030 h 409"/>
                <a:gd name="T88" fmla="*/ 25678 w 103"/>
                <a:gd name="T89" fmla="*/ 8182 h 409"/>
                <a:gd name="T90" fmla="*/ 24892 w 103"/>
                <a:gd name="T91" fmla="*/ 6862 h 409"/>
                <a:gd name="T92" fmla="*/ 23844 w 103"/>
                <a:gd name="T93" fmla="*/ 5279 h 409"/>
                <a:gd name="T94" fmla="*/ 22796 w 103"/>
                <a:gd name="T95" fmla="*/ 3959 h 409"/>
                <a:gd name="T96" fmla="*/ 21486 w 103"/>
                <a:gd name="T97" fmla="*/ 2639 h 409"/>
                <a:gd name="T98" fmla="*/ 20175 w 103"/>
                <a:gd name="T99" fmla="*/ 1848 h 409"/>
                <a:gd name="T100" fmla="*/ 18603 w 103"/>
                <a:gd name="T101" fmla="*/ 1056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5" y="150"/>
                  </a:lnTo>
                  <a:lnTo>
                    <a:pt x="5" y="409"/>
                  </a:lnTo>
                  <a:lnTo>
                    <a:pt x="97" y="409"/>
                  </a:lnTo>
                  <a:lnTo>
                    <a:pt x="97" y="150"/>
                  </a:lnTo>
                  <a:close/>
                  <a:moveTo>
                    <a:pt x="51" y="0"/>
                  </a:moveTo>
                  <a:lnTo>
                    <a:pt x="44" y="0"/>
                  </a:lnTo>
                  <a:lnTo>
                    <a:pt x="38" y="1"/>
                  </a:lnTo>
                  <a:lnTo>
                    <a:pt x="31" y="4"/>
                  </a:lnTo>
                  <a:lnTo>
                    <a:pt x="25" y="7"/>
                  </a:lnTo>
                  <a:lnTo>
                    <a:pt x="20" y="10"/>
                  </a:lnTo>
                  <a:lnTo>
                    <a:pt x="14" y="15"/>
                  </a:lnTo>
                  <a:lnTo>
                    <a:pt x="10" y="20"/>
                  </a:lnTo>
                  <a:lnTo>
                    <a:pt x="6" y="26"/>
                  </a:lnTo>
                  <a:lnTo>
                    <a:pt x="3" y="31"/>
                  </a:lnTo>
                  <a:lnTo>
                    <a:pt x="1" y="38"/>
                  </a:lnTo>
                  <a:lnTo>
                    <a:pt x="0" y="44"/>
                  </a:lnTo>
                  <a:lnTo>
                    <a:pt x="0" y="52"/>
                  </a:lnTo>
                  <a:lnTo>
                    <a:pt x="0" y="58"/>
                  </a:lnTo>
                  <a:lnTo>
                    <a:pt x="1" y="65"/>
                  </a:lnTo>
                  <a:lnTo>
                    <a:pt x="3" y="71"/>
                  </a:lnTo>
                  <a:lnTo>
                    <a:pt x="6" y="77"/>
                  </a:lnTo>
                  <a:lnTo>
                    <a:pt x="10" y="83"/>
                  </a:lnTo>
                  <a:lnTo>
                    <a:pt x="14" y="87"/>
                  </a:lnTo>
                  <a:lnTo>
                    <a:pt x="20" y="92"/>
                  </a:lnTo>
                  <a:lnTo>
                    <a:pt x="25" y="95"/>
                  </a:lnTo>
                  <a:lnTo>
                    <a:pt x="31" y="99"/>
                  </a:lnTo>
                  <a:lnTo>
                    <a:pt x="38" y="101"/>
                  </a:lnTo>
                  <a:lnTo>
                    <a:pt x="44" y="102"/>
                  </a:lnTo>
                  <a:lnTo>
                    <a:pt x="51" y="103"/>
                  </a:lnTo>
                  <a:lnTo>
                    <a:pt x="58" y="102"/>
                  </a:lnTo>
                  <a:lnTo>
                    <a:pt x="65" y="101"/>
                  </a:lnTo>
                  <a:lnTo>
                    <a:pt x="71" y="99"/>
                  </a:lnTo>
                  <a:lnTo>
                    <a:pt x="77" y="95"/>
                  </a:lnTo>
                  <a:lnTo>
                    <a:pt x="82" y="92"/>
                  </a:lnTo>
                  <a:lnTo>
                    <a:pt x="87" y="87"/>
                  </a:lnTo>
                  <a:lnTo>
                    <a:pt x="91" y="83"/>
                  </a:lnTo>
                  <a:lnTo>
                    <a:pt x="95" y="77"/>
                  </a:lnTo>
                  <a:lnTo>
                    <a:pt x="98" y="71"/>
                  </a:lnTo>
                  <a:lnTo>
                    <a:pt x="100" y="65"/>
                  </a:lnTo>
                  <a:lnTo>
                    <a:pt x="101" y="58"/>
                  </a:lnTo>
                  <a:lnTo>
                    <a:pt x="103" y="52"/>
                  </a:lnTo>
                  <a:lnTo>
                    <a:pt x="101" y="44"/>
                  </a:lnTo>
                  <a:lnTo>
                    <a:pt x="100" y="38"/>
                  </a:lnTo>
                  <a:lnTo>
                    <a:pt x="98" y="31"/>
                  </a:lnTo>
                  <a:lnTo>
                    <a:pt x="95" y="26"/>
                  </a:lnTo>
                  <a:lnTo>
                    <a:pt x="91" y="20"/>
                  </a:lnTo>
                  <a:lnTo>
                    <a:pt x="87" y="15"/>
                  </a:lnTo>
                  <a:lnTo>
                    <a:pt x="82" y="10"/>
                  </a:lnTo>
                  <a:lnTo>
                    <a:pt x="77" y="7"/>
                  </a:lnTo>
                  <a:lnTo>
                    <a:pt x="71" y="4"/>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6" name="Rectangle 60"/>
            <p:cNvSpPr>
              <a:spLocks noChangeArrowheads="1"/>
            </p:cNvSpPr>
            <p:nvPr/>
          </p:nvSpPr>
          <p:spPr bwMode="auto">
            <a:xfrm>
              <a:off x="497625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7" name="Freeform 61"/>
            <p:cNvSpPr>
              <a:spLocks noEditPoints="1"/>
            </p:cNvSpPr>
            <p:nvPr/>
          </p:nvSpPr>
          <p:spPr bwMode="auto">
            <a:xfrm>
              <a:off x="5012763" y="6481775"/>
              <a:ext cx="79375" cy="112713"/>
            </a:xfrm>
            <a:custGeom>
              <a:avLst/>
              <a:gdLst>
                <a:gd name="T0" fmla="*/ 79375 w 301"/>
                <a:gd name="T1" fmla="*/ 110337 h 427"/>
                <a:gd name="T2" fmla="*/ 55378 w 301"/>
                <a:gd name="T3" fmla="*/ 0 h 427"/>
                <a:gd name="T4" fmla="*/ 54059 w 301"/>
                <a:gd name="T5" fmla="*/ 47250 h 427"/>
                <a:gd name="T6" fmla="*/ 51159 w 301"/>
                <a:gd name="T7" fmla="*/ 44874 h 427"/>
                <a:gd name="T8" fmla="*/ 45621 w 301"/>
                <a:gd name="T9" fmla="*/ 41970 h 427"/>
                <a:gd name="T10" fmla="*/ 37973 w 301"/>
                <a:gd name="T11" fmla="*/ 40123 h 427"/>
                <a:gd name="T12" fmla="*/ 30326 w 301"/>
                <a:gd name="T13" fmla="*/ 39859 h 427"/>
                <a:gd name="T14" fmla="*/ 23470 w 301"/>
                <a:gd name="T15" fmla="*/ 41442 h 427"/>
                <a:gd name="T16" fmla="*/ 17404 w 301"/>
                <a:gd name="T17" fmla="*/ 44346 h 427"/>
                <a:gd name="T18" fmla="*/ 11867 w 301"/>
                <a:gd name="T19" fmla="*/ 48306 h 427"/>
                <a:gd name="T20" fmla="*/ 7384 w 301"/>
                <a:gd name="T21" fmla="*/ 53321 h 427"/>
                <a:gd name="T22" fmla="*/ 3956 w 301"/>
                <a:gd name="T23" fmla="*/ 59128 h 427"/>
                <a:gd name="T24" fmla="*/ 1582 w 301"/>
                <a:gd name="T25" fmla="*/ 65727 h 427"/>
                <a:gd name="T26" fmla="*/ 264 w 301"/>
                <a:gd name="T27" fmla="*/ 72326 h 427"/>
                <a:gd name="T28" fmla="*/ 264 w 301"/>
                <a:gd name="T29" fmla="*/ 78925 h 427"/>
                <a:gd name="T30" fmla="*/ 791 w 301"/>
                <a:gd name="T31" fmla="*/ 84997 h 427"/>
                <a:gd name="T32" fmla="*/ 2637 w 301"/>
                <a:gd name="T33" fmla="*/ 90276 h 427"/>
                <a:gd name="T34" fmla="*/ 5010 w 301"/>
                <a:gd name="T35" fmla="*/ 95291 h 427"/>
                <a:gd name="T36" fmla="*/ 7911 w 301"/>
                <a:gd name="T37" fmla="*/ 99515 h 427"/>
                <a:gd name="T38" fmla="*/ 11603 w 301"/>
                <a:gd name="T39" fmla="*/ 103738 h 427"/>
                <a:gd name="T40" fmla="*/ 15822 w 301"/>
                <a:gd name="T41" fmla="*/ 106906 h 427"/>
                <a:gd name="T42" fmla="*/ 20569 w 301"/>
                <a:gd name="T43" fmla="*/ 109809 h 427"/>
                <a:gd name="T44" fmla="*/ 25843 w 301"/>
                <a:gd name="T45" fmla="*/ 111393 h 427"/>
                <a:gd name="T46" fmla="*/ 31645 w 301"/>
                <a:gd name="T47" fmla="*/ 112449 h 427"/>
                <a:gd name="T48" fmla="*/ 38237 w 301"/>
                <a:gd name="T49" fmla="*/ 112449 h 427"/>
                <a:gd name="T50" fmla="*/ 44302 w 301"/>
                <a:gd name="T51" fmla="*/ 110865 h 427"/>
                <a:gd name="T52" fmla="*/ 47730 w 301"/>
                <a:gd name="T53" fmla="*/ 109281 h 427"/>
                <a:gd name="T54" fmla="*/ 51422 w 301"/>
                <a:gd name="T55" fmla="*/ 106906 h 427"/>
                <a:gd name="T56" fmla="*/ 54059 w 301"/>
                <a:gd name="T57" fmla="*/ 104266 h 427"/>
                <a:gd name="T58" fmla="*/ 55378 w 301"/>
                <a:gd name="T59" fmla="*/ 102946 h 427"/>
                <a:gd name="T60" fmla="*/ 40610 w 301"/>
                <a:gd name="T61" fmla="*/ 60976 h 427"/>
                <a:gd name="T62" fmla="*/ 45093 w 301"/>
                <a:gd name="T63" fmla="*/ 61504 h 427"/>
                <a:gd name="T64" fmla="*/ 49049 w 301"/>
                <a:gd name="T65" fmla="*/ 63088 h 427"/>
                <a:gd name="T66" fmla="*/ 51950 w 301"/>
                <a:gd name="T67" fmla="*/ 65463 h 427"/>
                <a:gd name="T68" fmla="*/ 54323 w 301"/>
                <a:gd name="T69" fmla="*/ 68631 h 427"/>
                <a:gd name="T70" fmla="*/ 55642 w 301"/>
                <a:gd name="T71" fmla="*/ 72062 h 427"/>
                <a:gd name="T72" fmla="*/ 56169 w 301"/>
                <a:gd name="T73" fmla="*/ 76286 h 427"/>
                <a:gd name="T74" fmla="*/ 55642 w 301"/>
                <a:gd name="T75" fmla="*/ 80509 h 427"/>
                <a:gd name="T76" fmla="*/ 54323 w 301"/>
                <a:gd name="T77" fmla="*/ 83941 h 427"/>
                <a:gd name="T78" fmla="*/ 51950 w 301"/>
                <a:gd name="T79" fmla="*/ 87108 h 427"/>
                <a:gd name="T80" fmla="*/ 49049 w 301"/>
                <a:gd name="T81" fmla="*/ 89484 h 427"/>
                <a:gd name="T82" fmla="*/ 45093 w 301"/>
                <a:gd name="T83" fmla="*/ 91068 h 427"/>
                <a:gd name="T84" fmla="*/ 40610 w 301"/>
                <a:gd name="T85" fmla="*/ 91596 h 427"/>
                <a:gd name="T86" fmla="*/ 35864 w 301"/>
                <a:gd name="T87" fmla="*/ 91068 h 427"/>
                <a:gd name="T88" fmla="*/ 32172 w 301"/>
                <a:gd name="T89" fmla="*/ 89484 h 427"/>
                <a:gd name="T90" fmla="*/ 29271 w 301"/>
                <a:gd name="T91" fmla="*/ 87108 h 427"/>
                <a:gd name="T92" fmla="*/ 26898 w 301"/>
                <a:gd name="T93" fmla="*/ 83941 h 427"/>
                <a:gd name="T94" fmla="*/ 25316 w 301"/>
                <a:gd name="T95" fmla="*/ 80509 h 427"/>
                <a:gd name="T96" fmla="*/ 25052 w 301"/>
                <a:gd name="T97" fmla="*/ 76286 h 427"/>
                <a:gd name="T98" fmla="*/ 25316 w 301"/>
                <a:gd name="T99" fmla="*/ 72062 h 427"/>
                <a:gd name="T100" fmla="*/ 26898 w 301"/>
                <a:gd name="T101" fmla="*/ 68631 h 427"/>
                <a:gd name="T102" fmla="*/ 29271 w 301"/>
                <a:gd name="T103" fmla="*/ 65463 h 427"/>
                <a:gd name="T104" fmla="*/ 32172 w 301"/>
                <a:gd name="T105" fmla="*/ 63088 h 427"/>
                <a:gd name="T106" fmla="*/ 35864 w 301"/>
                <a:gd name="T107" fmla="*/ 61504 h 427"/>
                <a:gd name="T108" fmla="*/ 40610 w 301"/>
                <a:gd name="T109" fmla="*/ 60976 h 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427">
                  <a:moveTo>
                    <a:pt x="210" y="418"/>
                  </a:moveTo>
                  <a:lnTo>
                    <a:pt x="301" y="418"/>
                  </a:lnTo>
                  <a:lnTo>
                    <a:pt x="301" y="0"/>
                  </a:lnTo>
                  <a:lnTo>
                    <a:pt x="210" y="0"/>
                  </a:lnTo>
                  <a:lnTo>
                    <a:pt x="210" y="185"/>
                  </a:lnTo>
                  <a:lnTo>
                    <a:pt x="205" y="179"/>
                  </a:lnTo>
                  <a:lnTo>
                    <a:pt x="199" y="175"/>
                  </a:lnTo>
                  <a:lnTo>
                    <a:pt x="194" y="170"/>
                  </a:lnTo>
                  <a:lnTo>
                    <a:pt x="187" y="166"/>
                  </a:lnTo>
                  <a:lnTo>
                    <a:pt x="173" y="159"/>
                  </a:lnTo>
                  <a:lnTo>
                    <a:pt x="160" y="155"/>
                  </a:lnTo>
                  <a:lnTo>
                    <a:pt x="144" y="152"/>
                  </a:lnTo>
                  <a:lnTo>
                    <a:pt x="130" y="151"/>
                  </a:lnTo>
                  <a:lnTo>
                    <a:pt x="115" y="151"/>
                  </a:lnTo>
                  <a:lnTo>
                    <a:pt x="102" y="154"/>
                  </a:lnTo>
                  <a:lnTo>
                    <a:pt x="89" y="157"/>
                  </a:lnTo>
                  <a:lnTo>
                    <a:pt x="77" y="163"/>
                  </a:lnTo>
                  <a:lnTo>
                    <a:pt x="66" y="168"/>
                  </a:lnTo>
                  <a:lnTo>
                    <a:pt x="55" y="175"/>
                  </a:lnTo>
                  <a:lnTo>
                    <a:pt x="45" y="183"/>
                  </a:lnTo>
                  <a:lnTo>
                    <a:pt x="36" y="192"/>
                  </a:lnTo>
                  <a:lnTo>
                    <a:pt x="28" y="202"/>
                  </a:lnTo>
                  <a:lnTo>
                    <a:pt x="21" y="213"/>
                  </a:lnTo>
                  <a:lnTo>
                    <a:pt x="15" y="224"/>
                  </a:lnTo>
                  <a:lnTo>
                    <a:pt x="10" y="235"/>
                  </a:lnTo>
                  <a:lnTo>
                    <a:pt x="6" y="249"/>
                  </a:lnTo>
                  <a:lnTo>
                    <a:pt x="2" y="261"/>
                  </a:lnTo>
                  <a:lnTo>
                    <a:pt x="1" y="274"/>
                  </a:lnTo>
                  <a:lnTo>
                    <a:pt x="0" y="289"/>
                  </a:lnTo>
                  <a:lnTo>
                    <a:pt x="1" y="299"/>
                  </a:lnTo>
                  <a:lnTo>
                    <a:pt x="2" y="310"/>
                  </a:lnTo>
                  <a:lnTo>
                    <a:pt x="3" y="322"/>
                  </a:lnTo>
                  <a:lnTo>
                    <a:pt x="7" y="332"/>
                  </a:lnTo>
                  <a:lnTo>
                    <a:pt x="10" y="342"/>
                  </a:lnTo>
                  <a:lnTo>
                    <a:pt x="13" y="351"/>
                  </a:lnTo>
                  <a:lnTo>
                    <a:pt x="19" y="361"/>
                  </a:lnTo>
                  <a:lnTo>
                    <a:pt x="25" y="370"/>
                  </a:lnTo>
                  <a:lnTo>
                    <a:pt x="30" y="377"/>
                  </a:lnTo>
                  <a:lnTo>
                    <a:pt x="37" y="385"/>
                  </a:lnTo>
                  <a:lnTo>
                    <a:pt x="44" y="393"/>
                  </a:lnTo>
                  <a:lnTo>
                    <a:pt x="51" y="400"/>
                  </a:lnTo>
                  <a:lnTo>
                    <a:pt x="60" y="405"/>
                  </a:lnTo>
                  <a:lnTo>
                    <a:pt x="68" y="411"/>
                  </a:lnTo>
                  <a:lnTo>
                    <a:pt x="78" y="416"/>
                  </a:lnTo>
                  <a:lnTo>
                    <a:pt x="87" y="419"/>
                  </a:lnTo>
                  <a:lnTo>
                    <a:pt x="98" y="422"/>
                  </a:lnTo>
                  <a:lnTo>
                    <a:pt x="109" y="425"/>
                  </a:lnTo>
                  <a:lnTo>
                    <a:pt x="120" y="426"/>
                  </a:lnTo>
                  <a:lnTo>
                    <a:pt x="131" y="427"/>
                  </a:lnTo>
                  <a:lnTo>
                    <a:pt x="145" y="426"/>
                  </a:lnTo>
                  <a:lnTo>
                    <a:pt x="161" y="422"/>
                  </a:lnTo>
                  <a:lnTo>
                    <a:pt x="168" y="420"/>
                  </a:lnTo>
                  <a:lnTo>
                    <a:pt x="175" y="418"/>
                  </a:lnTo>
                  <a:lnTo>
                    <a:pt x="181" y="414"/>
                  </a:lnTo>
                  <a:lnTo>
                    <a:pt x="188" y="410"/>
                  </a:lnTo>
                  <a:lnTo>
                    <a:pt x="195" y="405"/>
                  </a:lnTo>
                  <a:lnTo>
                    <a:pt x="199" y="401"/>
                  </a:lnTo>
                  <a:lnTo>
                    <a:pt x="205" y="395"/>
                  </a:lnTo>
                  <a:lnTo>
                    <a:pt x="209" y="390"/>
                  </a:lnTo>
                  <a:lnTo>
                    <a:pt x="210" y="390"/>
                  </a:lnTo>
                  <a:lnTo>
                    <a:pt x="210" y="418"/>
                  </a:lnTo>
                  <a:close/>
                  <a:moveTo>
                    <a:pt x="154" y="231"/>
                  </a:moveTo>
                  <a:lnTo>
                    <a:pt x="163" y="231"/>
                  </a:lnTo>
                  <a:lnTo>
                    <a:pt x="171" y="233"/>
                  </a:lnTo>
                  <a:lnTo>
                    <a:pt x="179" y="235"/>
                  </a:lnTo>
                  <a:lnTo>
                    <a:pt x="186" y="239"/>
                  </a:lnTo>
                  <a:lnTo>
                    <a:pt x="192" y="243"/>
                  </a:lnTo>
                  <a:lnTo>
                    <a:pt x="197" y="248"/>
                  </a:lnTo>
                  <a:lnTo>
                    <a:pt x="203" y="253"/>
                  </a:lnTo>
                  <a:lnTo>
                    <a:pt x="206" y="260"/>
                  </a:lnTo>
                  <a:lnTo>
                    <a:pt x="209" y="267"/>
                  </a:lnTo>
                  <a:lnTo>
                    <a:pt x="211" y="273"/>
                  </a:lnTo>
                  <a:lnTo>
                    <a:pt x="213" y="281"/>
                  </a:lnTo>
                  <a:lnTo>
                    <a:pt x="213" y="289"/>
                  </a:lnTo>
                  <a:lnTo>
                    <a:pt x="213" y="297"/>
                  </a:lnTo>
                  <a:lnTo>
                    <a:pt x="211" y="305"/>
                  </a:lnTo>
                  <a:lnTo>
                    <a:pt x="209" y="311"/>
                  </a:lnTo>
                  <a:lnTo>
                    <a:pt x="206" y="318"/>
                  </a:lnTo>
                  <a:lnTo>
                    <a:pt x="203" y="325"/>
                  </a:lnTo>
                  <a:lnTo>
                    <a:pt x="197" y="330"/>
                  </a:lnTo>
                  <a:lnTo>
                    <a:pt x="192" y="335"/>
                  </a:lnTo>
                  <a:lnTo>
                    <a:pt x="186" y="339"/>
                  </a:lnTo>
                  <a:lnTo>
                    <a:pt x="179" y="343"/>
                  </a:lnTo>
                  <a:lnTo>
                    <a:pt x="171" y="345"/>
                  </a:lnTo>
                  <a:lnTo>
                    <a:pt x="163" y="346"/>
                  </a:lnTo>
                  <a:lnTo>
                    <a:pt x="154" y="347"/>
                  </a:lnTo>
                  <a:lnTo>
                    <a:pt x="145" y="346"/>
                  </a:lnTo>
                  <a:lnTo>
                    <a:pt x="136" y="345"/>
                  </a:lnTo>
                  <a:lnTo>
                    <a:pt x="129" y="343"/>
                  </a:lnTo>
                  <a:lnTo>
                    <a:pt x="122" y="339"/>
                  </a:lnTo>
                  <a:lnTo>
                    <a:pt x="116" y="335"/>
                  </a:lnTo>
                  <a:lnTo>
                    <a:pt x="111" y="330"/>
                  </a:lnTo>
                  <a:lnTo>
                    <a:pt x="106" y="325"/>
                  </a:lnTo>
                  <a:lnTo>
                    <a:pt x="102" y="318"/>
                  </a:lnTo>
                  <a:lnTo>
                    <a:pt x="98" y="311"/>
                  </a:lnTo>
                  <a:lnTo>
                    <a:pt x="96" y="305"/>
                  </a:lnTo>
                  <a:lnTo>
                    <a:pt x="95" y="297"/>
                  </a:lnTo>
                  <a:lnTo>
                    <a:pt x="95" y="289"/>
                  </a:lnTo>
                  <a:lnTo>
                    <a:pt x="95" y="281"/>
                  </a:lnTo>
                  <a:lnTo>
                    <a:pt x="96" y="273"/>
                  </a:lnTo>
                  <a:lnTo>
                    <a:pt x="98" y="267"/>
                  </a:lnTo>
                  <a:lnTo>
                    <a:pt x="102" y="260"/>
                  </a:lnTo>
                  <a:lnTo>
                    <a:pt x="106" y="253"/>
                  </a:lnTo>
                  <a:lnTo>
                    <a:pt x="111" y="248"/>
                  </a:lnTo>
                  <a:lnTo>
                    <a:pt x="116" y="243"/>
                  </a:lnTo>
                  <a:lnTo>
                    <a:pt x="122" y="239"/>
                  </a:lnTo>
                  <a:lnTo>
                    <a:pt x="129" y="235"/>
                  </a:lnTo>
                  <a:lnTo>
                    <a:pt x="136" y="233"/>
                  </a:lnTo>
                  <a:lnTo>
                    <a:pt x="145" y="231"/>
                  </a:lnTo>
                  <a:lnTo>
                    <a:pt x="154"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8" name="Freeform 62"/>
            <p:cNvSpPr>
              <a:spLocks/>
            </p:cNvSpPr>
            <p:nvPr/>
          </p:nvSpPr>
          <p:spPr bwMode="auto">
            <a:xfrm>
              <a:off x="5108013" y="6524638"/>
              <a:ext cx="73025" cy="69850"/>
            </a:xfrm>
            <a:custGeom>
              <a:avLst/>
              <a:gdLst>
                <a:gd name="T0" fmla="*/ 0 w 275"/>
                <a:gd name="T1" fmla="*/ 0 h 268"/>
                <a:gd name="T2" fmla="*/ 0 w 275"/>
                <a:gd name="T3" fmla="*/ 40659 h 268"/>
                <a:gd name="T4" fmla="*/ 266 w 275"/>
                <a:gd name="T5" fmla="*/ 44568 h 268"/>
                <a:gd name="T6" fmla="*/ 797 w 275"/>
                <a:gd name="T7" fmla="*/ 48478 h 268"/>
                <a:gd name="T8" fmla="*/ 1859 w 275"/>
                <a:gd name="T9" fmla="*/ 51606 h 268"/>
                <a:gd name="T10" fmla="*/ 2921 w 275"/>
                <a:gd name="T11" fmla="*/ 54733 h 268"/>
                <a:gd name="T12" fmla="*/ 4514 w 275"/>
                <a:gd name="T13" fmla="*/ 57340 h 268"/>
                <a:gd name="T14" fmla="*/ 6108 w 275"/>
                <a:gd name="T15" fmla="*/ 59685 h 268"/>
                <a:gd name="T16" fmla="*/ 8232 w 275"/>
                <a:gd name="T17" fmla="*/ 62031 h 268"/>
                <a:gd name="T18" fmla="*/ 10622 w 275"/>
                <a:gd name="T19" fmla="*/ 63595 h 268"/>
                <a:gd name="T20" fmla="*/ 13277 w 275"/>
                <a:gd name="T21" fmla="*/ 65159 h 268"/>
                <a:gd name="T22" fmla="*/ 15933 w 275"/>
                <a:gd name="T23" fmla="*/ 66462 h 268"/>
                <a:gd name="T24" fmla="*/ 19119 w 275"/>
                <a:gd name="T25" fmla="*/ 67504 h 268"/>
                <a:gd name="T26" fmla="*/ 22306 w 275"/>
                <a:gd name="T27" fmla="*/ 68286 h 268"/>
                <a:gd name="T28" fmla="*/ 25492 w 275"/>
                <a:gd name="T29" fmla="*/ 68807 h 268"/>
                <a:gd name="T30" fmla="*/ 29210 w 275"/>
                <a:gd name="T31" fmla="*/ 69589 h 268"/>
                <a:gd name="T32" fmla="*/ 32928 w 275"/>
                <a:gd name="T33" fmla="*/ 69850 h 268"/>
                <a:gd name="T34" fmla="*/ 36645 w 275"/>
                <a:gd name="T35" fmla="*/ 69850 h 268"/>
                <a:gd name="T36" fmla="*/ 40363 w 275"/>
                <a:gd name="T37" fmla="*/ 69850 h 268"/>
                <a:gd name="T38" fmla="*/ 44346 w 275"/>
                <a:gd name="T39" fmla="*/ 69589 h 268"/>
                <a:gd name="T40" fmla="*/ 47533 w 275"/>
                <a:gd name="T41" fmla="*/ 68807 h 268"/>
                <a:gd name="T42" fmla="*/ 50985 w 275"/>
                <a:gd name="T43" fmla="*/ 68286 h 268"/>
                <a:gd name="T44" fmla="*/ 54437 w 275"/>
                <a:gd name="T45" fmla="*/ 67504 h 268"/>
                <a:gd name="T46" fmla="*/ 57358 w 275"/>
                <a:gd name="T47" fmla="*/ 66462 h 268"/>
                <a:gd name="T48" fmla="*/ 60013 w 275"/>
                <a:gd name="T49" fmla="*/ 65159 h 268"/>
                <a:gd name="T50" fmla="*/ 62669 w 275"/>
                <a:gd name="T51" fmla="*/ 63595 h 268"/>
                <a:gd name="T52" fmla="*/ 65059 w 275"/>
                <a:gd name="T53" fmla="*/ 62031 h 268"/>
                <a:gd name="T54" fmla="*/ 67183 w 275"/>
                <a:gd name="T55" fmla="*/ 59685 h 268"/>
                <a:gd name="T56" fmla="*/ 69042 w 275"/>
                <a:gd name="T57" fmla="*/ 57340 h 268"/>
                <a:gd name="T58" fmla="*/ 70370 w 275"/>
                <a:gd name="T59" fmla="*/ 54733 h 268"/>
                <a:gd name="T60" fmla="*/ 71697 w 275"/>
                <a:gd name="T61" fmla="*/ 51606 h 268"/>
                <a:gd name="T62" fmla="*/ 72494 w 275"/>
                <a:gd name="T63" fmla="*/ 48478 h 268"/>
                <a:gd name="T64" fmla="*/ 73025 w 275"/>
                <a:gd name="T65" fmla="*/ 44568 h 268"/>
                <a:gd name="T66" fmla="*/ 73025 w 275"/>
                <a:gd name="T67" fmla="*/ 40659 h 268"/>
                <a:gd name="T68" fmla="*/ 73025 w 275"/>
                <a:gd name="T69" fmla="*/ 0 h 268"/>
                <a:gd name="T70" fmla="*/ 48595 w 275"/>
                <a:gd name="T71" fmla="*/ 0 h 268"/>
                <a:gd name="T72" fmla="*/ 48595 w 275"/>
                <a:gd name="T73" fmla="*/ 36228 h 268"/>
                <a:gd name="T74" fmla="*/ 48595 w 275"/>
                <a:gd name="T75" fmla="*/ 40398 h 268"/>
                <a:gd name="T76" fmla="*/ 47798 w 275"/>
                <a:gd name="T77" fmla="*/ 43787 h 268"/>
                <a:gd name="T78" fmla="*/ 47267 w 275"/>
                <a:gd name="T79" fmla="*/ 45350 h 268"/>
                <a:gd name="T80" fmla="*/ 46736 w 275"/>
                <a:gd name="T81" fmla="*/ 46654 h 268"/>
                <a:gd name="T82" fmla="*/ 45408 w 275"/>
                <a:gd name="T83" fmla="*/ 47957 h 268"/>
                <a:gd name="T84" fmla="*/ 44346 w 275"/>
                <a:gd name="T85" fmla="*/ 48739 h 268"/>
                <a:gd name="T86" fmla="*/ 42753 w 275"/>
                <a:gd name="T87" fmla="*/ 49521 h 268"/>
                <a:gd name="T88" fmla="*/ 40894 w 275"/>
                <a:gd name="T89" fmla="*/ 50302 h 268"/>
                <a:gd name="T90" fmla="*/ 39035 w 275"/>
                <a:gd name="T91" fmla="*/ 50563 h 268"/>
                <a:gd name="T92" fmla="*/ 36645 w 275"/>
                <a:gd name="T93" fmla="*/ 50824 h 268"/>
                <a:gd name="T94" fmla="*/ 34521 w 275"/>
                <a:gd name="T95" fmla="*/ 50563 h 268"/>
                <a:gd name="T96" fmla="*/ 32397 w 275"/>
                <a:gd name="T97" fmla="*/ 50302 h 268"/>
                <a:gd name="T98" fmla="*/ 30538 w 275"/>
                <a:gd name="T99" fmla="*/ 49521 h 268"/>
                <a:gd name="T100" fmla="*/ 29210 w 275"/>
                <a:gd name="T101" fmla="*/ 48739 h 268"/>
                <a:gd name="T102" fmla="*/ 27882 w 275"/>
                <a:gd name="T103" fmla="*/ 47957 h 268"/>
                <a:gd name="T104" fmla="*/ 26820 w 275"/>
                <a:gd name="T105" fmla="*/ 46654 h 268"/>
                <a:gd name="T106" fmla="*/ 26023 w 275"/>
                <a:gd name="T107" fmla="*/ 45350 h 268"/>
                <a:gd name="T108" fmla="*/ 25492 w 275"/>
                <a:gd name="T109" fmla="*/ 43787 h 268"/>
                <a:gd name="T110" fmla="*/ 24961 w 275"/>
                <a:gd name="T111" fmla="*/ 41962 h 268"/>
                <a:gd name="T112" fmla="*/ 24696 w 275"/>
                <a:gd name="T113" fmla="*/ 40398 h 268"/>
                <a:gd name="T114" fmla="*/ 24696 w 275"/>
                <a:gd name="T115" fmla="*/ 38313 h 268"/>
                <a:gd name="T116" fmla="*/ 24430 w 275"/>
                <a:gd name="T117" fmla="*/ 36228 h 268"/>
                <a:gd name="T118" fmla="*/ 24430 w 275"/>
                <a:gd name="T119" fmla="*/ 0 h 268"/>
                <a:gd name="T120" fmla="*/ 0 w 275"/>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68">
                  <a:moveTo>
                    <a:pt x="0" y="0"/>
                  </a:moveTo>
                  <a:lnTo>
                    <a:pt x="0" y="156"/>
                  </a:lnTo>
                  <a:lnTo>
                    <a:pt x="1" y="171"/>
                  </a:lnTo>
                  <a:lnTo>
                    <a:pt x="3" y="186"/>
                  </a:lnTo>
                  <a:lnTo>
                    <a:pt x="7" y="198"/>
                  </a:lnTo>
                  <a:lnTo>
                    <a:pt x="11" y="210"/>
                  </a:lnTo>
                  <a:lnTo>
                    <a:pt x="17" y="220"/>
                  </a:lnTo>
                  <a:lnTo>
                    <a:pt x="23" y="229"/>
                  </a:lnTo>
                  <a:lnTo>
                    <a:pt x="31" y="238"/>
                  </a:lnTo>
                  <a:lnTo>
                    <a:pt x="40" y="244"/>
                  </a:lnTo>
                  <a:lnTo>
                    <a:pt x="50" y="250"/>
                  </a:lnTo>
                  <a:lnTo>
                    <a:pt x="60" y="255"/>
                  </a:lnTo>
                  <a:lnTo>
                    <a:pt x="72" y="259"/>
                  </a:lnTo>
                  <a:lnTo>
                    <a:pt x="84" y="262"/>
                  </a:lnTo>
                  <a:lnTo>
                    <a:pt x="96" y="264"/>
                  </a:lnTo>
                  <a:lnTo>
                    <a:pt x="110" y="267"/>
                  </a:lnTo>
                  <a:lnTo>
                    <a:pt x="124" y="268"/>
                  </a:lnTo>
                  <a:lnTo>
                    <a:pt x="138" y="268"/>
                  </a:lnTo>
                  <a:lnTo>
                    <a:pt x="152" y="268"/>
                  </a:lnTo>
                  <a:lnTo>
                    <a:pt x="167" y="267"/>
                  </a:lnTo>
                  <a:lnTo>
                    <a:pt x="179" y="264"/>
                  </a:lnTo>
                  <a:lnTo>
                    <a:pt x="192" y="262"/>
                  </a:lnTo>
                  <a:lnTo>
                    <a:pt x="205" y="259"/>
                  </a:lnTo>
                  <a:lnTo>
                    <a:pt x="216" y="255"/>
                  </a:lnTo>
                  <a:lnTo>
                    <a:pt x="226" y="250"/>
                  </a:lnTo>
                  <a:lnTo>
                    <a:pt x="236" y="244"/>
                  </a:lnTo>
                  <a:lnTo>
                    <a:pt x="245" y="238"/>
                  </a:lnTo>
                  <a:lnTo>
                    <a:pt x="253" y="229"/>
                  </a:lnTo>
                  <a:lnTo>
                    <a:pt x="260" y="220"/>
                  </a:lnTo>
                  <a:lnTo>
                    <a:pt x="265" y="210"/>
                  </a:lnTo>
                  <a:lnTo>
                    <a:pt x="270" y="198"/>
                  </a:lnTo>
                  <a:lnTo>
                    <a:pt x="273" y="186"/>
                  </a:lnTo>
                  <a:lnTo>
                    <a:pt x="275" y="171"/>
                  </a:lnTo>
                  <a:lnTo>
                    <a:pt x="275" y="156"/>
                  </a:lnTo>
                  <a:lnTo>
                    <a:pt x="275" y="0"/>
                  </a:lnTo>
                  <a:lnTo>
                    <a:pt x="183" y="0"/>
                  </a:lnTo>
                  <a:lnTo>
                    <a:pt x="183" y="139"/>
                  </a:lnTo>
                  <a:lnTo>
                    <a:pt x="183" y="155"/>
                  </a:lnTo>
                  <a:lnTo>
                    <a:pt x="180" y="168"/>
                  </a:lnTo>
                  <a:lnTo>
                    <a:pt x="178" y="174"/>
                  </a:lnTo>
                  <a:lnTo>
                    <a:pt x="176" y="179"/>
                  </a:lnTo>
                  <a:lnTo>
                    <a:pt x="171" y="184"/>
                  </a:lnTo>
                  <a:lnTo>
                    <a:pt x="167" y="187"/>
                  </a:lnTo>
                  <a:lnTo>
                    <a:pt x="161" y="190"/>
                  </a:lnTo>
                  <a:lnTo>
                    <a:pt x="154" y="193"/>
                  </a:lnTo>
                  <a:lnTo>
                    <a:pt x="147" y="194"/>
                  </a:lnTo>
                  <a:lnTo>
                    <a:pt x="138" y="195"/>
                  </a:lnTo>
                  <a:lnTo>
                    <a:pt x="130" y="194"/>
                  </a:lnTo>
                  <a:lnTo>
                    <a:pt x="122" y="193"/>
                  </a:lnTo>
                  <a:lnTo>
                    <a:pt x="115" y="190"/>
                  </a:lnTo>
                  <a:lnTo>
                    <a:pt x="110" y="187"/>
                  </a:lnTo>
                  <a:lnTo>
                    <a:pt x="105" y="184"/>
                  </a:lnTo>
                  <a:lnTo>
                    <a:pt x="101" y="179"/>
                  </a:lnTo>
                  <a:lnTo>
                    <a:pt x="98" y="174"/>
                  </a:lnTo>
                  <a:lnTo>
                    <a:pt x="96" y="168"/>
                  </a:lnTo>
                  <a:lnTo>
                    <a:pt x="94" y="161"/>
                  </a:lnTo>
                  <a:lnTo>
                    <a:pt x="93" y="155"/>
                  </a:lnTo>
                  <a:lnTo>
                    <a:pt x="93"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9" name="Freeform 63"/>
            <p:cNvSpPr>
              <a:spLocks/>
            </p:cNvSpPr>
            <p:nvPr/>
          </p:nvSpPr>
          <p:spPr bwMode="auto">
            <a:xfrm>
              <a:off x="5195325" y="6521463"/>
              <a:ext cx="73025" cy="71438"/>
            </a:xfrm>
            <a:custGeom>
              <a:avLst/>
              <a:gdLst>
                <a:gd name="T0" fmla="*/ 24252 w 271"/>
                <a:gd name="T1" fmla="*/ 2140 h 267"/>
                <a:gd name="T2" fmla="*/ 0 w 271"/>
                <a:gd name="T3" fmla="*/ 2140 h 267"/>
                <a:gd name="T4" fmla="*/ 0 w 271"/>
                <a:gd name="T5" fmla="*/ 71438 h 267"/>
                <a:gd name="T6" fmla="*/ 24252 w 271"/>
                <a:gd name="T7" fmla="*/ 71438 h 267"/>
                <a:gd name="T8" fmla="*/ 24252 w 271"/>
                <a:gd name="T9" fmla="*/ 35853 h 267"/>
                <a:gd name="T10" fmla="*/ 24521 w 271"/>
                <a:gd name="T11" fmla="*/ 32375 h 267"/>
                <a:gd name="T12" fmla="*/ 25330 w 271"/>
                <a:gd name="T13" fmla="*/ 29431 h 267"/>
                <a:gd name="T14" fmla="*/ 25869 w 271"/>
                <a:gd name="T15" fmla="*/ 26756 h 267"/>
                <a:gd name="T16" fmla="*/ 26946 w 271"/>
                <a:gd name="T17" fmla="*/ 24348 h 267"/>
                <a:gd name="T18" fmla="*/ 28024 w 271"/>
                <a:gd name="T19" fmla="*/ 23278 h 267"/>
                <a:gd name="T20" fmla="*/ 28833 w 271"/>
                <a:gd name="T21" fmla="*/ 22207 h 267"/>
                <a:gd name="T22" fmla="*/ 29911 w 271"/>
                <a:gd name="T23" fmla="*/ 21672 h 267"/>
                <a:gd name="T24" fmla="*/ 31258 w 271"/>
                <a:gd name="T25" fmla="*/ 20870 h 267"/>
                <a:gd name="T26" fmla="*/ 32336 w 271"/>
                <a:gd name="T27" fmla="*/ 20067 h 267"/>
                <a:gd name="T28" fmla="*/ 33953 w 271"/>
                <a:gd name="T29" fmla="*/ 19799 h 267"/>
                <a:gd name="T30" fmla="*/ 35569 w 271"/>
                <a:gd name="T31" fmla="*/ 19532 h 267"/>
                <a:gd name="T32" fmla="*/ 37186 w 271"/>
                <a:gd name="T33" fmla="*/ 19532 h 267"/>
                <a:gd name="T34" fmla="*/ 39072 w 271"/>
                <a:gd name="T35" fmla="*/ 19532 h 267"/>
                <a:gd name="T36" fmla="*/ 40689 w 271"/>
                <a:gd name="T37" fmla="*/ 19799 h 267"/>
                <a:gd name="T38" fmla="*/ 42037 w 271"/>
                <a:gd name="T39" fmla="*/ 20067 h 267"/>
                <a:gd name="T40" fmla="*/ 43384 w 271"/>
                <a:gd name="T41" fmla="*/ 20870 h 267"/>
                <a:gd name="T42" fmla="*/ 44192 w 271"/>
                <a:gd name="T43" fmla="*/ 21405 h 267"/>
                <a:gd name="T44" fmla="*/ 45001 w 271"/>
                <a:gd name="T45" fmla="*/ 22207 h 267"/>
                <a:gd name="T46" fmla="*/ 46079 w 271"/>
                <a:gd name="T47" fmla="*/ 23278 h 267"/>
                <a:gd name="T48" fmla="*/ 46617 w 271"/>
                <a:gd name="T49" fmla="*/ 24080 h 267"/>
                <a:gd name="T50" fmla="*/ 47426 w 271"/>
                <a:gd name="T51" fmla="*/ 26221 h 267"/>
                <a:gd name="T52" fmla="*/ 48234 w 271"/>
                <a:gd name="T53" fmla="*/ 28629 h 267"/>
                <a:gd name="T54" fmla="*/ 48504 w 271"/>
                <a:gd name="T55" fmla="*/ 31037 h 267"/>
                <a:gd name="T56" fmla="*/ 48504 w 271"/>
                <a:gd name="T57" fmla="*/ 33445 h 267"/>
                <a:gd name="T58" fmla="*/ 48504 w 271"/>
                <a:gd name="T59" fmla="*/ 35853 h 267"/>
                <a:gd name="T60" fmla="*/ 48504 w 271"/>
                <a:gd name="T61" fmla="*/ 37726 h 267"/>
                <a:gd name="T62" fmla="*/ 48504 w 271"/>
                <a:gd name="T63" fmla="*/ 71438 h 267"/>
                <a:gd name="T64" fmla="*/ 73025 w 271"/>
                <a:gd name="T65" fmla="*/ 71438 h 267"/>
                <a:gd name="T66" fmla="*/ 73025 w 271"/>
                <a:gd name="T67" fmla="*/ 28896 h 267"/>
                <a:gd name="T68" fmla="*/ 73025 w 271"/>
                <a:gd name="T69" fmla="*/ 25418 h 267"/>
                <a:gd name="T70" fmla="*/ 72756 w 271"/>
                <a:gd name="T71" fmla="*/ 22475 h 267"/>
                <a:gd name="T72" fmla="*/ 72217 w 271"/>
                <a:gd name="T73" fmla="*/ 19799 h 267"/>
                <a:gd name="T74" fmla="*/ 71678 w 271"/>
                <a:gd name="T75" fmla="*/ 17124 h 267"/>
                <a:gd name="T76" fmla="*/ 71139 w 271"/>
                <a:gd name="T77" fmla="*/ 14448 h 267"/>
                <a:gd name="T78" fmla="*/ 69791 w 271"/>
                <a:gd name="T79" fmla="*/ 12040 h 267"/>
                <a:gd name="T80" fmla="*/ 68714 w 271"/>
                <a:gd name="T81" fmla="*/ 9900 h 267"/>
                <a:gd name="T82" fmla="*/ 67097 w 271"/>
                <a:gd name="T83" fmla="*/ 7759 h 267"/>
                <a:gd name="T84" fmla="*/ 65211 w 271"/>
                <a:gd name="T85" fmla="*/ 6154 h 267"/>
                <a:gd name="T86" fmla="*/ 63594 w 271"/>
                <a:gd name="T87" fmla="*/ 4548 h 267"/>
                <a:gd name="T88" fmla="*/ 61438 w 271"/>
                <a:gd name="T89" fmla="*/ 3211 h 267"/>
                <a:gd name="T90" fmla="*/ 59013 w 271"/>
                <a:gd name="T91" fmla="*/ 2140 h 267"/>
                <a:gd name="T92" fmla="*/ 56318 w 271"/>
                <a:gd name="T93" fmla="*/ 1338 h 267"/>
                <a:gd name="T94" fmla="*/ 53624 w 271"/>
                <a:gd name="T95" fmla="*/ 268 h 267"/>
                <a:gd name="T96" fmla="*/ 50120 w 271"/>
                <a:gd name="T97" fmla="*/ 0 h 267"/>
                <a:gd name="T98" fmla="*/ 46887 w 271"/>
                <a:gd name="T99" fmla="*/ 0 h 267"/>
                <a:gd name="T100" fmla="*/ 42306 w 271"/>
                <a:gd name="T101" fmla="*/ 268 h 267"/>
                <a:gd name="T102" fmla="*/ 38264 w 271"/>
                <a:gd name="T103" fmla="*/ 1070 h 267"/>
                <a:gd name="T104" fmla="*/ 36378 w 271"/>
                <a:gd name="T105" fmla="*/ 1605 h 267"/>
                <a:gd name="T106" fmla="*/ 34222 w 271"/>
                <a:gd name="T107" fmla="*/ 2408 h 267"/>
                <a:gd name="T108" fmla="*/ 32336 w 271"/>
                <a:gd name="T109" fmla="*/ 3478 h 267"/>
                <a:gd name="T110" fmla="*/ 30988 w 271"/>
                <a:gd name="T111" fmla="*/ 4548 h 267"/>
                <a:gd name="T112" fmla="*/ 29102 w 271"/>
                <a:gd name="T113" fmla="*/ 5886 h 267"/>
                <a:gd name="T114" fmla="*/ 27485 w 271"/>
                <a:gd name="T115" fmla="*/ 7492 h 267"/>
                <a:gd name="T116" fmla="*/ 26138 w 271"/>
                <a:gd name="T117" fmla="*/ 9097 h 267"/>
                <a:gd name="T118" fmla="*/ 24521 w 271"/>
                <a:gd name="T119" fmla="*/ 11237 h 267"/>
                <a:gd name="T120" fmla="*/ 24252 w 271"/>
                <a:gd name="T121" fmla="*/ 11237 h 267"/>
                <a:gd name="T122" fmla="*/ 24252 w 271"/>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67">
                  <a:moveTo>
                    <a:pt x="90" y="8"/>
                  </a:moveTo>
                  <a:lnTo>
                    <a:pt x="0" y="8"/>
                  </a:lnTo>
                  <a:lnTo>
                    <a:pt x="0" y="267"/>
                  </a:lnTo>
                  <a:lnTo>
                    <a:pt x="90" y="267"/>
                  </a:lnTo>
                  <a:lnTo>
                    <a:pt x="90" y="134"/>
                  </a:lnTo>
                  <a:lnTo>
                    <a:pt x="91" y="121"/>
                  </a:lnTo>
                  <a:lnTo>
                    <a:pt x="94" y="110"/>
                  </a:lnTo>
                  <a:lnTo>
                    <a:pt x="96" y="100"/>
                  </a:lnTo>
                  <a:lnTo>
                    <a:pt x="100" y="91"/>
                  </a:lnTo>
                  <a:lnTo>
                    <a:pt x="104" y="87"/>
                  </a:lnTo>
                  <a:lnTo>
                    <a:pt x="107" y="83"/>
                  </a:lnTo>
                  <a:lnTo>
                    <a:pt x="111" y="81"/>
                  </a:lnTo>
                  <a:lnTo>
                    <a:pt x="116" y="78"/>
                  </a:lnTo>
                  <a:lnTo>
                    <a:pt x="120" y="75"/>
                  </a:lnTo>
                  <a:lnTo>
                    <a:pt x="126" y="74"/>
                  </a:lnTo>
                  <a:lnTo>
                    <a:pt x="132" y="73"/>
                  </a:lnTo>
                  <a:lnTo>
                    <a:pt x="138" y="73"/>
                  </a:lnTo>
                  <a:lnTo>
                    <a:pt x="145" y="73"/>
                  </a:lnTo>
                  <a:lnTo>
                    <a:pt x="151" y="74"/>
                  </a:lnTo>
                  <a:lnTo>
                    <a:pt x="156" y="75"/>
                  </a:lnTo>
                  <a:lnTo>
                    <a:pt x="161" y="78"/>
                  </a:lnTo>
                  <a:lnTo>
                    <a:pt x="164" y="80"/>
                  </a:lnTo>
                  <a:lnTo>
                    <a:pt x="167" y="83"/>
                  </a:lnTo>
                  <a:lnTo>
                    <a:pt x="171" y="87"/>
                  </a:lnTo>
                  <a:lnTo>
                    <a:pt x="173" y="90"/>
                  </a:lnTo>
                  <a:lnTo>
                    <a:pt x="176" y="98"/>
                  </a:lnTo>
                  <a:lnTo>
                    <a:pt x="179" y="107"/>
                  </a:lnTo>
                  <a:lnTo>
                    <a:pt x="180" y="116"/>
                  </a:lnTo>
                  <a:lnTo>
                    <a:pt x="180" y="125"/>
                  </a:lnTo>
                  <a:lnTo>
                    <a:pt x="180" y="134"/>
                  </a:lnTo>
                  <a:lnTo>
                    <a:pt x="180" y="141"/>
                  </a:lnTo>
                  <a:lnTo>
                    <a:pt x="180" y="267"/>
                  </a:lnTo>
                  <a:lnTo>
                    <a:pt x="271" y="267"/>
                  </a:lnTo>
                  <a:lnTo>
                    <a:pt x="271" y="108"/>
                  </a:lnTo>
                  <a:lnTo>
                    <a:pt x="271" y="95"/>
                  </a:lnTo>
                  <a:lnTo>
                    <a:pt x="270" y="84"/>
                  </a:lnTo>
                  <a:lnTo>
                    <a:pt x="268" y="74"/>
                  </a:lnTo>
                  <a:lnTo>
                    <a:pt x="266" y="64"/>
                  </a:lnTo>
                  <a:lnTo>
                    <a:pt x="264" y="54"/>
                  </a:lnTo>
                  <a:lnTo>
                    <a:pt x="259" y="45"/>
                  </a:lnTo>
                  <a:lnTo>
                    <a:pt x="255" y="37"/>
                  </a:lnTo>
                  <a:lnTo>
                    <a:pt x="249" y="29"/>
                  </a:lnTo>
                  <a:lnTo>
                    <a:pt x="242" y="23"/>
                  </a:lnTo>
                  <a:lnTo>
                    <a:pt x="236" y="17"/>
                  </a:lnTo>
                  <a:lnTo>
                    <a:pt x="228" y="12"/>
                  </a:lnTo>
                  <a:lnTo>
                    <a:pt x="219" y="8"/>
                  </a:lnTo>
                  <a:lnTo>
                    <a:pt x="209" y="5"/>
                  </a:lnTo>
                  <a:lnTo>
                    <a:pt x="199" y="1"/>
                  </a:lnTo>
                  <a:lnTo>
                    <a:pt x="186" y="0"/>
                  </a:lnTo>
                  <a:lnTo>
                    <a:pt x="174" y="0"/>
                  </a:lnTo>
                  <a:lnTo>
                    <a:pt x="157" y="1"/>
                  </a:lnTo>
                  <a:lnTo>
                    <a:pt x="142" y="4"/>
                  </a:lnTo>
                  <a:lnTo>
                    <a:pt x="135" y="6"/>
                  </a:lnTo>
                  <a:lnTo>
                    <a:pt x="127" y="9"/>
                  </a:lnTo>
                  <a:lnTo>
                    <a:pt x="120" y="13"/>
                  </a:lnTo>
                  <a:lnTo>
                    <a:pt x="115" y="17"/>
                  </a:lnTo>
                  <a:lnTo>
                    <a:pt x="108" y="22"/>
                  </a:lnTo>
                  <a:lnTo>
                    <a:pt x="102" y="28"/>
                  </a:lnTo>
                  <a:lnTo>
                    <a:pt x="97" y="34"/>
                  </a:lnTo>
                  <a:lnTo>
                    <a:pt x="91" y="42"/>
                  </a:lnTo>
                  <a:lnTo>
                    <a:pt x="90" y="42"/>
                  </a:lnTo>
                  <a:lnTo>
                    <a:pt x="9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0" name="Freeform 64"/>
            <p:cNvSpPr>
              <a:spLocks noEditPoints="1"/>
            </p:cNvSpPr>
            <p:nvPr/>
          </p:nvSpPr>
          <p:spPr bwMode="auto">
            <a:xfrm>
              <a:off x="5279463" y="6521463"/>
              <a:ext cx="79375" cy="104775"/>
            </a:xfrm>
            <a:custGeom>
              <a:avLst/>
              <a:gdLst>
                <a:gd name="T0" fmla="*/ 55195 w 302"/>
                <a:gd name="T1" fmla="*/ 9501 h 397"/>
                <a:gd name="T2" fmla="*/ 52303 w 302"/>
                <a:gd name="T3" fmla="*/ 6334 h 397"/>
                <a:gd name="T4" fmla="*/ 47835 w 302"/>
                <a:gd name="T5" fmla="*/ 3167 h 397"/>
                <a:gd name="T6" fmla="*/ 42579 w 302"/>
                <a:gd name="T7" fmla="*/ 1056 h 397"/>
                <a:gd name="T8" fmla="*/ 31277 w 302"/>
                <a:gd name="T9" fmla="*/ 0 h 397"/>
                <a:gd name="T10" fmla="*/ 20501 w 302"/>
                <a:gd name="T11" fmla="*/ 3167 h 397"/>
                <a:gd name="T12" fmla="*/ 12090 w 302"/>
                <a:gd name="T13" fmla="*/ 8709 h 397"/>
                <a:gd name="T14" fmla="*/ 5519 w 302"/>
                <a:gd name="T15" fmla="*/ 16627 h 397"/>
                <a:gd name="T16" fmla="*/ 1577 w 302"/>
                <a:gd name="T17" fmla="*/ 26128 h 397"/>
                <a:gd name="T18" fmla="*/ 0 w 302"/>
                <a:gd name="T19" fmla="*/ 36948 h 397"/>
                <a:gd name="T20" fmla="*/ 1577 w 302"/>
                <a:gd name="T21" fmla="*/ 47241 h 397"/>
                <a:gd name="T22" fmla="*/ 5519 w 302"/>
                <a:gd name="T23" fmla="*/ 56478 h 397"/>
                <a:gd name="T24" fmla="*/ 11827 w 302"/>
                <a:gd name="T25" fmla="*/ 63868 h 397"/>
                <a:gd name="T26" fmla="*/ 19975 w 302"/>
                <a:gd name="T27" fmla="*/ 69146 h 397"/>
                <a:gd name="T28" fmla="*/ 29963 w 302"/>
                <a:gd name="T29" fmla="*/ 71521 h 397"/>
                <a:gd name="T30" fmla="*/ 41790 w 302"/>
                <a:gd name="T31" fmla="*/ 70730 h 397"/>
                <a:gd name="T32" fmla="*/ 52041 w 302"/>
                <a:gd name="T33" fmla="*/ 65451 h 397"/>
                <a:gd name="T34" fmla="*/ 54932 w 302"/>
                <a:gd name="T35" fmla="*/ 69938 h 397"/>
                <a:gd name="T36" fmla="*/ 53880 w 302"/>
                <a:gd name="T37" fmla="*/ 76536 h 397"/>
                <a:gd name="T38" fmla="*/ 51515 w 302"/>
                <a:gd name="T39" fmla="*/ 80759 h 397"/>
                <a:gd name="T40" fmla="*/ 47572 w 302"/>
                <a:gd name="T41" fmla="*/ 83662 h 397"/>
                <a:gd name="T42" fmla="*/ 42053 w 302"/>
                <a:gd name="T43" fmla="*/ 85245 h 397"/>
                <a:gd name="T44" fmla="*/ 36271 w 302"/>
                <a:gd name="T45" fmla="*/ 84981 h 397"/>
                <a:gd name="T46" fmla="*/ 31277 w 302"/>
                <a:gd name="T47" fmla="*/ 82870 h 397"/>
                <a:gd name="T48" fmla="*/ 28123 w 302"/>
                <a:gd name="T49" fmla="*/ 78383 h 397"/>
                <a:gd name="T50" fmla="*/ 2365 w 302"/>
                <a:gd name="T51" fmla="*/ 83662 h 397"/>
                <a:gd name="T52" fmla="*/ 6045 w 302"/>
                <a:gd name="T53" fmla="*/ 90260 h 397"/>
                <a:gd name="T54" fmla="*/ 11565 w 302"/>
                <a:gd name="T55" fmla="*/ 95538 h 397"/>
                <a:gd name="T56" fmla="*/ 17873 w 302"/>
                <a:gd name="T57" fmla="*/ 99497 h 397"/>
                <a:gd name="T58" fmla="*/ 24969 w 302"/>
                <a:gd name="T59" fmla="*/ 102400 h 397"/>
                <a:gd name="T60" fmla="*/ 32591 w 302"/>
                <a:gd name="T61" fmla="*/ 103983 h 397"/>
                <a:gd name="T62" fmla="*/ 39950 w 302"/>
                <a:gd name="T63" fmla="*/ 104775 h 397"/>
                <a:gd name="T64" fmla="*/ 54143 w 302"/>
                <a:gd name="T65" fmla="*/ 102928 h 397"/>
                <a:gd name="T66" fmla="*/ 61240 w 302"/>
                <a:gd name="T67" fmla="*/ 100552 h 397"/>
                <a:gd name="T68" fmla="*/ 67285 w 302"/>
                <a:gd name="T69" fmla="*/ 96594 h 397"/>
                <a:gd name="T70" fmla="*/ 72016 w 302"/>
                <a:gd name="T71" fmla="*/ 91315 h 397"/>
                <a:gd name="T72" fmla="*/ 75958 w 302"/>
                <a:gd name="T73" fmla="*/ 84981 h 397"/>
                <a:gd name="T74" fmla="*/ 78324 w 302"/>
                <a:gd name="T75" fmla="*/ 76800 h 397"/>
                <a:gd name="T76" fmla="*/ 79112 w 302"/>
                <a:gd name="T77" fmla="*/ 67563 h 397"/>
                <a:gd name="T78" fmla="*/ 40476 w 302"/>
                <a:gd name="T79" fmla="*/ 20586 h 397"/>
                <a:gd name="T80" fmla="*/ 47047 w 302"/>
                <a:gd name="T81" fmla="*/ 21641 h 397"/>
                <a:gd name="T82" fmla="*/ 52041 w 302"/>
                <a:gd name="T83" fmla="*/ 24808 h 397"/>
                <a:gd name="T84" fmla="*/ 54932 w 302"/>
                <a:gd name="T85" fmla="*/ 29823 h 397"/>
                <a:gd name="T86" fmla="*/ 55983 w 302"/>
                <a:gd name="T87" fmla="*/ 35893 h 397"/>
                <a:gd name="T88" fmla="*/ 54932 w 302"/>
                <a:gd name="T89" fmla="*/ 41963 h 397"/>
                <a:gd name="T90" fmla="*/ 52041 w 302"/>
                <a:gd name="T91" fmla="*/ 46713 h 397"/>
                <a:gd name="T92" fmla="*/ 47047 w 302"/>
                <a:gd name="T93" fmla="*/ 50144 h 397"/>
                <a:gd name="T94" fmla="*/ 40476 w 302"/>
                <a:gd name="T95" fmla="*/ 51200 h 397"/>
                <a:gd name="T96" fmla="*/ 33905 w 302"/>
                <a:gd name="T97" fmla="*/ 50144 h 397"/>
                <a:gd name="T98" fmla="*/ 29174 w 302"/>
                <a:gd name="T99" fmla="*/ 46713 h 397"/>
                <a:gd name="T100" fmla="*/ 26283 w 302"/>
                <a:gd name="T101" fmla="*/ 41963 h 397"/>
                <a:gd name="T102" fmla="*/ 24969 w 302"/>
                <a:gd name="T103" fmla="*/ 35893 h 397"/>
                <a:gd name="T104" fmla="*/ 26283 w 302"/>
                <a:gd name="T105" fmla="*/ 29823 h 397"/>
                <a:gd name="T106" fmla="*/ 29174 w 302"/>
                <a:gd name="T107" fmla="*/ 24808 h 397"/>
                <a:gd name="T108" fmla="*/ 33905 w 302"/>
                <a:gd name="T109" fmla="*/ 21641 h 397"/>
                <a:gd name="T110" fmla="*/ 40476 w 302"/>
                <a:gd name="T111" fmla="*/ 20586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397">
                  <a:moveTo>
                    <a:pt x="302" y="8"/>
                  </a:moveTo>
                  <a:lnTo>
                    <a:pt x="210" y="8"/>
                  </a:lnTo>
                  <a:lnTo>
                    <a:pt x="210" y="36"/>
                  </a:lnTo>
                  <a:lnTo>
                    <a:pt x="209" y="36"/>
                  </a:lnTo>
                  <a:lnTo>
                    <a:pt x="205" y="29"/>
                  </a:lnTo>
                  <a:lnTo>
                    <a:pt x="199" y="24"/>
                  </a:lnTo>
                  <a:lnTo>
                    <a:pt x="194" y="19"/>
                  </a:lnTo>
                  <a:lnTo>
                    <a:pt x="188" y="15"/>
                  </a:lnTo>
                  <a:lnTo>
                    <a:pt x="182" y="12"/>
                  </a:lnTo>
                  <a:lnTo>
                    <a:pt x="176" y="8"/>
                  </a:lnTo>
                  <a:lnTo>
                    <a:pt x="169" y="6"/>
                  </a:lnTo>
                  <a:lnTo>
                    <a:pt x="162" y="4"/>
                  </a:lnTo>
                  <a:lnTo>
                    <a:pt x="148" y="0"/>
                  </a:lnTo>
                  <a:lnTo>
                    <a:pt x="133" y="0"/>
                  </a:lnTo>
                  <a:lnTo>
                    <a:pt x="119" y="0"/>
                  </a:lnTo>
                  <a:lnTo>
                    <a:pt x="104" y="3"/>
                  </a:lnTo>
                  <a:lnTo>
                    <a:pt x="92" y="6"/>
                  </a:lnTo>
                  <a:lnTo>
                    <a:pt x="78" y="12"/>
                  </a:lnTo>
                  <a:lnTo>
                    <a:pt x="67" y="17"/>
                  </a:lnTo>
                  <a:lnTo>
                    <a:pt x="56" y="24"/>
                  </a:lnTo>
                  <a:lnTo>
                    <a:pt x="46" y="33"/>
                  </a:lnTo>
                  <a:lnTo>
                    <a:pt x="37" y="42"/>
                  </a:lnTo>
                  <a:lnTo>
                    <a:pt x="29" y="52"/>
                  </a:lnTo>
                  <a:lnTo>
                    <a:pt x="21" y="63"/>
                  </a:lnTo>
                  <a:lnTo>
                    <a:pt x="16" y="74"/>
                  </a:lnTo>
                  <a:lnTo>
                    <a:pt x="10" y="87"/>
                  </a:lnTo>
                  <a:lnTo>
                    <a:pt x="6" y="99"/>
                  </a:lnTo>
                  <a:lnTo>
                    <a:pt x="3" y="112"/>
                  </a:lnTo>
                  <a:lnTo>
                    <a:pt x="1" y="126"/>
                  </a:lnTo>
                  <a:lnTo>
                    <a:pt x="0" y="140"/>
                  </a:lnTo>
                  <a:lnTo>
                    <a:pt x="1" y="154"/>
                  </a:lnTo>
                  <a:lnTo>
                    <a:pt x="3" y="167"/>
                  </a:lnTo>
                  <a:lnTo>
                    <a:pt x="6" y="179"/>
                  </a:lnTo>
                  <a:lnTo>
                    <a:pt x="10" y="192"/>
                  </a:lnTo>
                  <a:lnTo>
                    <a:pt x="14" y="204"/>
                  </a:lnTo>
                  <a:lnTo>
                    <a:pt x="21" y="214"/>
                  </a:lnTo>
                  <a:lnTo>
                    <a:pt x="28" y="224"/>
                  </a:lnTo>
                  <a:lnTo>
                    <a:pt x="36" y="234"/>
                  </a:lnTo>
                  <a:lnTo>
                    <a:pt x="45" y="242"/>
                  </a:lnTo>
                  <a:lnTo>
                    <a:pt x="55" y="250"/>
                  </a:lnTo>
                  <a:lnTo>
                    <a:pt x="65" y="257"/>
                  </a:lnTo>
                  <a:lnTo>
                    <a:pt x="76" y="262"/>
                  </a:lnTo>
                  <a:lnTo>
                    <a:pt x="88" y="267"/>
                  </a:lnTo>
                  <a:lnTo>
                    <a:pt x="101" y="269"/>
                  </a:lnTo>
                  <a:lnTo>
                    <a:pt x="114" y="271"/>
                  </a:lnTo>
                  <a:lnTo>
                    <a:pt x="128" y="272"/>
                  </a:lnTo>
                  <a:lnTo>
                    <a:pt x="144" y="271"/>
                  </a:lnTo>
                  <a:lnTo>
                    <a:pt x="159" y="268"/>
                  </a:lnTo>
                  <a:lnTo>
                    <a:pt x="173" y="263"/>
                  </a:lnTo>
                  <a:lnTo>
                    <a:pt x="186" y="257"/>
                  </a:lnTo>
                  <a:lnTo>
                    <a:pt x="198" y="248"/>
                  </a:lnTo>
                  <a:lnTo>
                    <a:pt x="210" y="237"/>
                  </a:lnTo>
                  <a:lnTo>
                    <a:pt x="210" y="249"/>
                  </a:lnTo>
                  <a:lnTo>
                    <a:pt x="209" y="265"/>
                  </a:lnTo>
                  <a:lnTo>
                    <a:pt x="208" y="278"/>
                  </a:lnTo>
                  <a:lnTo>
                    <a:pt x="206" y="285"/>
                  </a:lnTo>
                  <a:lnTo>
                    <a:pt x="205" y="290"/>
                  </a:lnTo>
                  <a:lnTo>
                    <a:pt x="202" y="297"/>
                  </a:lnTo>
                  <a:lnTo>
                    <a:pt x="199" y="301"/>
                  </a:lnTo>
                  <a:lnTo>
                    <a:pt x="196" y="306"/>
                  </a:lnTo>
                  <a:lnTo>
                    <a:pt x="191" y="310"/>
                  </a:lnTo>
                  <a:lnTo>
                    <a:pt x="187" y="314"/>
                  </a:lnTo>
                  <a:lnTo>
                    <a:pt x="181" y="317"/>
                  </a:lnTo>
                  <a:lnTo>
                    <a:pt x="175" y="319"/>
                  </a:lnTo>
                  <a:lnTo>
                    <a:pt x="168" y="322"/>
                  </a:lnTo>
                  <a:lnTo>
                    <a:pt x="160" y="323"/>
                  </a:lnTo>
                  <a:lnTo>
                    <a:pt x="151" y="323"/>
                  </a:lnTo>
                  <a:lnTo>
                    <a:pt x="144" y="323"/>
                  </a:lnTo>
                  <a:lnTo>
                    <a:pt x="138" y="322"/>
                  </a:lnTo>
                  <a:lnTo>
                    <a:pt x="131" y="319"/>
                  </a:lnTo>
                  <a:lnTo>
                    <a:pt x="125" y="317"/>
                  </a:lnTo>
                  <a:lnTo>
                    <a:pt x="119" y="314"/>
                  </a:lnTo>
                  <a:lnTo>
                    <a:pt x="114" y="309"/>
                  </a:lnTo>
                  <a:lnTo>
                    <a:pt x="111" y="304"/>
                  </a:lnTo>
                  <a:lnTo>
                    <a:pt x="107" y="297"/>
                  </a:lnTo>
                  <a:lnTo>
                    <a:pt x="4" y="297"/>
                  </a:lnTo>
                  <a:lnTo>
                    <a:pt x="7" y="307"/>
                  </a:lnTo>
                  <a:lnTo>
                    <a:pt x="9" y="317"/>
                  </a:lnTo>
                  <a:lnTo>
                    <a:pt x="13" y="325"/>
                  </a:lnTo>
                  <a:lnTo>
                    <a:pt x="18" y="334"/>
                  </a:lnTo>
                  <a:lnTo>
                    <a:pt x="23" y="342"/>
                  </a:lnTo>
                  <a:lnTo>
                    <a:pt x="29" y="349"/>
                  </a:lnTo>
                  <a:lnTo>
                    <a:pt x="36" y="355"/>
                  </a:lnTo>
                  <a:lnTo>
                    <a:pt x="44" y="362"/>
                  </a:lnTo>
                  <a:lnTo>
                    <a:pt x="51" y="368"/>
                  </a:lnTo>
                  <a:lnTo>
                    <a:pt x="59" y="372"/>
                  </a:lnTo>
                  <a:lnTo>
                    <a:pt x="68" y="377"/>
                  </a:lnTo>
                  <a:lnTo>
                    <a:pt x="77" y="381"/>
                  </a:lnTo>
                  <a:lnTo>
                    <a:pt x="86" y="384"/>
                  </a:lnTo>
                  <a:lnTo>
                    <a:pt x="95" y="388"/>
                  </a:lnTo>
                  <a:lnTo>
                    <a:pt x="105" y="390"/>
                  </a:lnTo>
                  <a:lnTo>
                    <a:pt x="115" y="392"/>
                  </a:lnTo>
                  <a:lnTo>
                    <a:pt x="124" y="394"/>
                  </a:lnTo>
                  <a:lnTo>
                    <a:pt x="134" y="396"/>
                  </a:lnTo>
                  <a:lnTo>
                    <a:pt x="143" y="396"/>
                  </a:lnTo>
                  <a:lnTo>
                    <a:pt x="152" y="397"/>
                  </a:lnTo>
                  <a:lnTo>
                    <a:pt x="175" y="396"/>
                  </a:lnTo>
                  <a:lnTo>
                    <a:pt x="196" y="392"/>
                  </a:lnTo>
                  <a:lnTo>
                    <a:pt x="206" y="390"/>
                  </a:lnTo>
                  <a:lnTo>
                    <a:pt x="216" y="388"/>
                  </a:lnTo>
                  <a:lnTo>
                    <a:pt x="225" y="384"/>
                  </a:lnTo>
                  <a:lnTo>
                    <a:pt x="233" y="381"/>
                  </a:lnTo>
                  <a:lnTo>
                    <a:pt x="242" y="377"/>
                  </a:lnTo>
                  <a:lnTo>
                    <a:pt x="248" y="372"/>
                  </a:lnTo>
                  <a:lnTo>
                    <a:pt x="256" y="366"/>
                  </a:lnTo>
                  <a:lnTo>
                    <a:pt x="263" y="360"/>
                  </a:lnTo>
                  <a:lnTo>
                    <a:pt x="269" y="354"/>
                  </a:lnTo>
                  <a:lnTo>
                    <a:pt x="274" y="346"/>
                  </a:lnTo>
                  <a:lnTo>
                    <a:pt x="280" y="338"/>
                  </a:lnTo>
                  <a:lnTo>
                    <a:pt x="284" y="331"/>
                  </a:lnTo>
                  <a:lnTo>
                    <a:pt x="289" y="322"/>
                  </a:lnTo>
                  <a:lnTo>
                    <a:pt x="292" y="313"/>
                  </a:lnTo>
                  <a:lnTo>
                    <a:pt x="294" y="303"/>
                  </a:lnTo>
                  <a:lnTo>
                    <a:pt x="298" y="291"/>
                  </a:lnTo>
                  <a:lnTo>
                    <a:pt x="299" y="280"/>
                  </a:lnTo>
                  <a:lnTo>
                    <a:pt x="301" y="268"/>
                  </a:lnTo>
                  <a:lnTo>
                    <a:pt x="301" y="256"/>
                  </a:lnTo>
                  <a:lnTo>
                    <a:pt x="302" y="242"/>
                  </a:lnTo>
                  <a:lnTo>
                    <a:pt x="302" y="8"/>
                  </a:lnTo>
                  <a:close/>
                  <a:moveTo>
                    <a:pt x="154" y="78"/>
                  </a:moveTo>
                  <a:lnTo>
                    <a:pt x="163" y="79"/>
                  </a:lnTo>
                  <a:lnTo>
                    <a:pt x="171" y="80"/>
                  </a:lnTo>
                  <a:lnTo>
                    <a:pt x="179" y="82"/>
                  </a:lnTo>
                  <a:lnTo>
                    <a:pt x="186" y="85"/>
                  </a:lnTo>
                  <a:lnTo>
                    <a:pt x="192" y="90"/>
                  </a:lnTo>
                  <a:lnTo>
                    <a:pt x="198" y="94"/>
                  </a:lnTo>
                  <a:lnTo>
                    <a:pt x="202" y="100"/>
                  </a:lnTo>
                  <a:lnTo>
                    <a:pt x="206" y="107"/>
                  </a:lnTo>
                  <a:lnTo>
                    <a:pt x="209" y="113"/>
                  </a:lnTo>
                  <a:lnTo>
                    <a:pt x="211" y="120"/>
                  </a:lnTo>
                  <a:lnTo>
                    <a:pt x="213" y="128"/>
                  </a:lnTo>
                  <a:lnTo>
                    <a:pt x="213" y="136"/>
                  </a:lnTo>
                  <a:lnTo>
                    <a:pt x="213" y="144"/>
                  </a:lnTo>
                  <a:lnTo>
                    <a:pt x="211" y="151"/>
                  </a:lnTo>
                  <a:lnTo>
                    <a:pt x="209" y="159"/>
                  </a:lnTo>
                  <a:lnTo>
                    <a:pt x="206" y="166"/>
                  </a:lnTo>
                  <a:lnTo>
                    <a:pt x="202" y="172"/>
                  </a:lnTo>
                  <a:lnTo>
                    <a:pt x="198" y="177"/>
                  </a:lnTo>
                  <a:lnTo>
                    <a:pt x="192" y="182"/>
                  </a:lnTo>
                  <a:lnTo>
                    <a:pt x="186" y="186"/>
                  </a:lnTo>
                  <a:lnTo>
                    <a:pt x="179" y="190"/>
                  </a:lnTo>
                  <a:lnTo>
                    <a:pt x="171" y="192"/>
                  </a:lnTo>
                  <a:lnTo>
                    <a:pt x="163" y="194"/>
                  </a:lnTo>
                  <a:lnTo>
                    <a:pt x="154" y="194"/>
                  </a:lnTo>
                  <a:lnTo>
                    <a:pt x="145" y="194"/>
                  </a:lnTo>
                  <a:lnTo>
                    <a:pt x="136" y="192"/>
                  </a:lnTo>
                  <a:lnTo>
                    <a:pt x="129" y="190"/>
                  </a:lnTo>
                  <a:lnTo>
                    <a:pt x="122" y="186"/>
                  </a:lnTo>
                  <a:lnTo>
                    <a:pt x="116" y="182"/>
                  </a:lnTo>
                  <a:lnTo>
                    <a:pt x="111" y="177"/>
                  </a:lnTo>
                  <a:lnTo>
                    <a:pt x="106" y="172"/>
                  </a:lnTo>
                  <a:lnTo>
                    <a:pt x="102" y="166"/>
                  </a:lnTo>
                  <a:lnTo>
                    <a:pt x="100" y="159"/>
                  </a:lnTo>
                  <a:lnTo>
                    <a:pt x="97" y="151"/>
                  </a:lnTo>
                  <a:lnTo>
                    <a:pt x="95" y="144"/>
                  </a:lnTo>
                  <a:lnTo>
                    <a:pt x="95" y="136"/>
                  </a:lnTo>
                  <a:lnTo>
                    <a:pt x="95" y="128"/>
                  </a:lnTo>
                  <a:lnTo>
                    <a:pt x="97" y="120"/>
                  </a:lnTo>
                  <a:lnTo>
                    <a:pt x="100" y="113"/>
                  </a:lnTo>
                  <a:lnTo>
                    <a:pt x="102" y="107"/>
                  </a:lnTo>
                  <a:lnTo>
                    <a:pt x="106" y="100"/>
                  </a:lnTo>
                  <a:lnTo>
                    <a:pt x="111" y="94"/>
                  </a:lnTo>
                  <a:lnTo>
                    <a:pt x="116" y="90"/>
                  </a:lnTo>
                  <a:lnTo>
                    <a:pt x="122" y="85"/>
                  </a:lnTo>
                  <a:lnTo>
                    <a:pt x="129" y="82"/>
                  </a:lnTo>
                  <a:lnTo>
                    <a:pt x="136" y="80"/>
                  </a:lnTo>
                  <a:lnTo>
                    <a:pt x="145" y="79"/>
                  </a:lnTo>
                  <a:lnTo>
                    <a:pt x="1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1" name="Rectangle 65"/>
            <p:cNvSpPr>
              <a:spLocks noChangeArrowheads="1"/>
            </p:cNvSpPr>
            <p:nvPr/>
          </p:nvSpPr>
          <p:spPr bwMode="auto">
            <a:xfrm>
              <a:off x="5425513" y="6229363"/>
              <a:ext cx="6350"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grpSp>
        <p:nvGrpSpPr>
          <p:cNvPr id="2" name="Gruppieren 1"/>
          <p:cNvGrpSpPr/>
          <p:nvPr userDrawn="1"/>
        </p:nvGrpSpPr>
        <p:grpSpPr>
          <a:xfrm>
            <a:off x="1588" y="0"/>
            <a:ext cx="8713825" cy="6658343"/>
            <a:chOff x="1588" y="0"/>
            <a:chExt cx="8713825" cy="6658343"/>
          </a:xfrm>
        </p:grpSpPr>
        <p:grpSp>
          <p:nvGrpSpPr>
            <p:cNvPr id="48" name="Gruppieren 47"/>
            <p:cNvGrpSpPr/>
            <p:nvPr userDrawn="1"/>
          </p:nvGrpSpPr>
          <p:grpSpPr>
            <a:xfrm>
              <a:off x="5486230" y="6369419"/>
              <a:ext cx="3229183" cy="288924"/>
              <a:chOff x="5492542" y="6372226"/>
              <a:chExt cx="3229183" cy="288924"/>
            </a:xfrm>
            <a:solidFill>
              <a:srgbClr val="75B4C5"/>
            </a:solidFill>
          </p:grpSpPr>
          <p:sp>
            <p:nvSpPr>
              <p:cNvPr id="49"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0"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1" name="Rectangle 68"/>
              <p:cNvSpPr>
                <a:spLocks noChangeArrowheads="1"/>
              </p:cNvSpPr>
              <p:nvPr userDrawn="1"/>
            </p:nvSpPr>
            <p:spPr bwMode="auto">
              <a:xfrm>
                <a:off x="5856102" y="6372226"/>
                <a:ext cx="47628"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2"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3"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4"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2"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3"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4"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5" name="Rectangle 75"/>
              <p:cNvSpPr>
                <a:spLocks noChangeArrowheads="1"/>
              </p:cNvSpPr>
              <p:nvPr userDrawn="1"/>
            </p:nvSpPr>
            <p:spPr bwMode="auto">
              <a:xfrm>
                <a:off x="6873756" y="6372226"/>
                <a:ext cx="49216"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6"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7"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8" name="Rectangle 78"/>
              <p:cNvSpPr>
                <a:spLocks noChangeArrowheads="1"/>
              </p:cNvSpPr>
              <p:nvPr userDrawn="1"/>
            </p:nvSpPr>
            <p:spPr bwMode="auto">
              <a:xfrm>
                <a:off x="7216678" y="6372226"/>
                <a:ext cx="47628"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9"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0"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1"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2"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3"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4" name="Rectangle 84"/>
              <p:cNvSpPr>
                <a:spLocks noChangeArrowheads="1"/>
              </p:cNvSpPr>
              <p:nvPr userDrawn="1"/>
            </p:nvSpPr>
            <p:spPr bwMode="auto">
              <a:xfrm>
                <a:off x="8102560" y="6372226"/>
                <a:ext cx="49216"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5"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6"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7"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8"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4" name="Gruppieren 1"/>
            <p:cNvGrpSpPr/>
            <p:nvPr/>
          </p:nvGrpSpPr>
          <p:grpSpPr bwMode="auto">
            <a:xfrm>
              <a:off x="1588" y="0"/>
              <a:ext cx="609600" cy="3427081"/>
              <a:chOff x="1750" y="0"/>
              <a:chExt cx="893885" cy="5029199"/>
            </a:xfrm>
            <a:solidFill>
              <a:srgbClr val="75B4C5"/>
            </a:solidFill>
          </p:grpSpPr>
          <p:sp>
            <p:nvSpPr>
              <p:cNvPr id="55"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solidFill>
                <a:srgbClr val="0082C7"/>
              </a:solidFill>
              <a:ln>
                <a:noFill/>
              </a:ln>
              <a:extLst/>
            </p:spPr>
            <p:txBody>
              <a:bodyPr/>
              <a:lstStyle/>
              <a:p>
                <a:pPr>
                  <a:defRPr/>
                </a:pPr>
                <a:endParaRPr lang="de-CH"/>
              </a:p>
            </p:txBody>
          </p:sp>
          <p:sp>
            <p:nvSpPr>
              <p:cNvPr id="56"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solidFill>
                <a:srgbClr val="0082C7"/>
              </a:solidFill>
              <a:ln>
                <a:noFill/>
              </a:ln>
              <a:extLst/>
            </p:spPr>
            <p:txBody>
              <a:bodyPr/>
              <a:lstStyle/>
              <a:p>
                <a:pPr>
                  <a:defRPr/>
                </a:pPr>
                <a:endParaRPr lang="de-CH"/>
              </a:p>
            </p:txBody>
          </p:sp>
          <p:sp>
            <p:nvSpPr>
              <p:cNvPr id="57"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solidFill>
                <a:srgbClr val="0082C7"/>
              </a:solidFill>
              <a:ln>
                <a:noFill/>
              </a:ln>
              <a:extLst/>
            </p:spPr>
            <p:txBody>
              <a:bodyPr/>
              <a:lstStyle/>
              <a:p>
                <a:pPr>
                  <a:defRPr/>
                </a:pPr>
                <a:endParaRPr lang="de-CH"/>
              </a:p>
            </p:txBody>
          </p:sp>
          <p:sp>
            <p:nvSpPr>
              <p:cNvPr id="58"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solidFill>
                <a:srgbClr val="0082C7"/>
              </a:solidFill>
              <a:ln>
                <a:noFill/>
              </a:ln>
              <a:extLst/>
            </p:spPr>
            <p:txBody>
              <a:bodyPr/>
              <a:lstStyle/>
              <a:p>
                <a:pPr>
                  <a:defRPr/>
                </a:pPr>
                <a:endParaRPr lang="de-CH"/>
              </a:p>
            </p:txBody>
          </p:sp>
          <p:sp>
            <p:nvSpPr>
              <p:cNvPr id="59"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solidFill>
                <a:srgbClr val="0082C7"/>
              </a:solidFill>
              <a:ln>
                <a:noFill/>
              </a:ln>
              <a:extLst/>
            </p:spPr>
            <p:txBody>
              <a:bodyPr/>
              <a:lstStyle/>
              <a:p>
                <a:pPr>
                  <a:defRPr/>
                </a:pPr>
                <a:endParaRPr lang="de-CH"/>
              </a:p>
            </p:txBody>
          </p:sp>
          <p:sp>
            <p:nvSpPr>
              <p:cNvPr id="60"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solidFill>
                <a:srgbClr val="0082C7"/>
              </a:solidFill>
              <a:ln>
                <a:noFill/>
              </a:ln>
              <a:extLst/>
            </p:spPr>
            <p:txBody>
              <a:bodyPr/>
              <a:lstStyle/>
              <a:p>
                <a:pPr>
                  <a:defRPr/>
                </a:pPr>
                <a:endParaRPr lang="de-CH"/>
              </a:p>
            </p:txBody>
          </p:sp>
        </p:grpSp>
      </p:grpSp>
      <p:pic>
        <p:nvPicPr>
          <p:cNvPr id="2056" name="Picture 22" descr="G:\Infozentrale\CI-CD\Neues CD 2011\Powerpoint\logo_vertikal_blan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538" y="2681288"/>
            <a:ext cx="258799" cy="17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0082C7"/>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0082C7"/>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82C7"/>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5" name="Rectangle 4"/>
          <p:cNvSpPr>
            <a:spLocks noGrp="1" noChangeArrowheads="1"/>
          </p:cNvSpPr>
          <p:nvPr>
            <p:ph type="dt" sz="half" idx="2"/>
          </p:nvPr>
        </p:nvSpPr>
        <p:spPr bwMode="auto">
          <a:xfrm>
            <a:off x="1116013" y="6381750"/>
            <a:ext cx="2089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Tree>
    <p:extLst>
      <p:ext uri="{BB962C8B-B14F-4D97-AF65-F5344CB8AC3E}">
        <p14:creationId xmlns:p14="http://schemas.microsoft.com/office/powerpoint/2010/main" val="3445815847"/>
      </p:ext>
    </p:extLst>
  </p:cSld>
  <p:clrMap bg1="lt1" tx1="dk1" bg2="lt2" tx2="dk2" accent1="accent1" accent2="accent2" accent3="accent3" accent4="accent4" accent5="accent5" accent6="accent6" hlink="hlink" folHlink="folHlink"/>
  <p:sldLayoutIdLst>
    <p:sldLayoutId id="2147484218" r:id="rId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0082C7"/>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0082C7"/>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82C7"/>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7" name="Gruppieren 1044"/>
          <p:cNvGrpSpPr>
            <a:grpSpLocks/>
          </p:cNvGrpSpPr>
          <p:nvPr userDrawn="1"/>
        </p:nvGrpSpPr>
        <p:grpSpPr bwMode="auto">
          <a:xfrm>
            <a:off x="4110534" y="6225052"/>
            <a:ext cx="1325562" cy="396875"/>
            <a:chOff x="4106300" y="6229363"/>
            <a:chExt cx="1325563" cy="396875"/>
          </a:xfrm>
          <a:solidFill>
            <a:schemeClr val="tx2"/>
          </a:solidFill>
        </p:grpSpPr>
        <p:sp>
          <p:nvSpPr>
            <p:cNvPr id="79" name="Freeform 36"/>
            <p:cNvSpPr>
              <a:spLocks noEditPoints="1"/>
            </p:cNvSpPr>
            <p:nvPr/>
          </p:nvSpPr>
          <p:spPr bwMode="auto">
            <a:xfrm>
              <a:off x="4588900" y="6334138"/>
              <a:ext cx="87313" cy="100013"/>
            </a:xfrm>
            <a:custGeom>
              <a:avLst/>
              <a:gdLst>
                <a:gd name="T0" fmla="*/ 36860 w 334"/>
                <a:gd name="T1" fmla="*/ 100013 h 380"/>
                <a:gd name="T2" fmla="*/ 44964 w 334"/>
                <a:gd name="T3" fmla="*/ 99223 h 380"/>
                <a:gd name="T4" fmla="*/ 52806 w 334"/>
                <a:gd name="T5" fmla="*/ 97644 h 380"/>
                <a:gd name="T6" fmla="*/ 59864 w 334"/>
                <a:gd name="T7" fmla="*/ 94749 h 380"/>
                <a:gd name="T8" fmla="*/ 66400 w 334"/>
                <a:gd name="T9" fmla="*/ 90538 h 380"/>
                <a:gd name="T10" fmla="*/ 72412 w 334"/>
                <a:gd name="T11" fmla="*/ 85537 h 380"/>
                <a:gd name="T12" fmla="*/ 77379 w 334"/>
                <a:gd name="T13" fmla="*/ 80010 h 380"/>
                <a:gd name="T14" fmla="*/ 81823 w 334"/>
                <a:gd name="T15" fmla="*/ 73167 h 380"/>
                <a:gd name="T16" fmla="*/ 84699 w 334"/>
                <a:gd name="T17" fmla="*/ 66061 h 380"/>
                <a:gd name="T18" fmla="*/ 86790 w 334"/>
                <a:gd name="T19" fmla="*/ 58429 h 380"/>
                <a:gd name="T20" fmla="*/ 87313 w 334"/>
                <a:gd name="T21" fmla="*/ 50007 h 380"/>
                <a:gd name="T22" fmla="*/ 86790 w 334"/>
                <a:gd name="T23" fmla="*/ 41848 h 380"/>
                <a:gd name="T24" fmla="*/ 84699 w 334"/>
                <a:gd name="T25" fmla="*/ 33952 h 380"/>
                <a:gd name="T26" fmla="*/ 81823 w 334"/>
                <a:gd name="T27" fmla="*/ 26846 h 380"/>
                <a:gd name="T28" fmla="*/ 77641 w 334"/>
                <a:gd name="T29" fmla="*/ 20266 h 380"/>
                <a:gd name="T30" fmla="*/ 72412 w 334"/>
                <a:gd name="T31" fmla="*/ 14476 h 380"/>
                <a:gd name="T32" fmla="*/ 66400 w 334"/>
                <a:gd name="T33" fmla="*/ 9475 h 380"/>
                <a:gd name="T34" fmla="*/ 60126 w 334"/>
                <a:gd name="T35" fmla="*/ 5527 h 380"/>
                <a:gd name="T36" fmla="*/ 52806 w 334"/>
                <a:gd name="T37" fmla="*/ 2369 h 380"/>
                <a:gd name="T38" fmla="*/ 44964 w 334"/>
                <a:gd name="T39" fmla="*/ 526 h 380"/>
                <a:gd name="T40" fmla="*/ 36860 w 334"/>
                <a:gd name="T41" fmla="*/ 0 h 380"/>
                <a:gd name="T42" fmla="*/ 0 w 334"/>
                <a:gd name="T43" fmla="*/ 100013 h 380"/>
                <a:gd name="T44" fmla="*/ 31893 w 334"/>
                <a:gd name="T45" fmla="*/ 22108 h 380"/>
                <a:gd name="T46" fmla="*/ 38167 w 334"/>
                <a:gd name="T47" fmla="*/ 22371 h 380"/>
                <a:gd name="T48" fmla="*/ 43657 w 334"/>
                <a:gd name="T49" fmla="*/ 23950 h 380"/>
                <a:gd name="T50" fmla="*/ 48362 w 334"/>
                <a:gd name="T51" fmla="*/ 26319 h 380"/>
                <a:gd name="T52" fmla="*/ 52545 w 334"/>
                <a:gd name="T53" fmla="*/ 29214 h 380"/>
                <a:gd name="T54" fmla="*/ 55943 w 334"/>
                <a:gd name="T55" fmla="*/ 33425 h 380"/>
                <a:gd name="T56" fmla="*/ 58296 w 334"/>
                <a:gd name="T57" fmla="*/ 38163 h 380"/>
                <a:gd name="T58" fmla="*/ 59864 w 334"/>
                <a:gd name="T59" fmla="*/ 43690 h 380"/>
                <a:gd name="T60" fmla="*/ 60387 w 334"/>
                <a:gd name="T61" fmla="*/ 50007 h 380"/>
                <a:gd name="T62" fmla="*/ 59864 w 334"/>
                <a:gd name="T63" fmla="*/ 56849 h 380"/>
                <a:gd name="T64" fmla="*/ 58034 w 334"/>
                <a:gd name="T65" fmla="*/ 62640 h 380"/>
                <a:gd name="T66" fmla="*/ 55420 w 334"/>
                <a:gd name="T67" fmla="*/ 67640 h 380"/>
                <a:gd name="T68" fmla="*/ 51760 w 334"/>
                <a:gd name="T69" fmla="*/ 71325 h 380"/>
                <a:gd name="T70" fmla="*/ 47839 w 334"/>
                <a:gd name="T71" fmla="*/ 74220 h 380"/>
                <a:gd name="T72" fmla="*/ 42872 w 334"/>
                <a:gd name="T73" fmla="*/ 76326 h 380"/>
                <a:gd name="T74" fmla="*/ 37644 w 334"/>
                <a:gd name="T75" fmla="*/ 77642 h 380"/>
                <a:gd name="T76" fmla="*/ 31893 w 334"/>
                <a:gd name="T77" fmla="*/ 78168 h 380"/>
                <a:gd name="T78" fmla="*/ 26142 w 334"/>
                <a:gd name="T79" fmla="*/ 22108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380">
                  <a:moveTo>
                    <a:pt x="0" y="380"/>
                  </a:moveTo>
                  <a:lnTo>
                    <a:pt x="141" y="380"/>
                  </a:lnTo>
                  <a:lnTo>
                    <a:pt x="157" y="380"/>
                  </a:lnTo>
                  <a:lnTo>
                    <a:pt x="172" y="377"/>
                  </a:lnTo>
                  <a:lnTo>
                    <a:pt x="187" y="375"/>
                  </a:lnTo>
                  <a:lnTo>
                    <a:pt x="202" y="371"/>
                  </a:lnTo>
                  <a:lnTo>
                    <a:pt x="215" y="365"/>
                  </a:lnTo>
                  <a:lnTo>
                    <a:pt x="229" y="360"/>
                  </a:lnTo>
                  <a:lnTo>
                    <a:pt x="242" y="352"/>
                  </a:lnTo>
                  <a:lnTo>
                    <a:pt x="254" y="344"/>
                  </a:lnTo>
                  <a:lnTo>
                    <a:pt x="266" y="335"/>
                  </a:lnTo>
                  <a:lnTo>
                    <a:pt x="277" y="325"/>
                  </a:lnTo>
                  <a:lnTo>
                    <a:pt x="287" y="315"/>
                  </a:lnTo>
                  <a:lnTo>
                    <a:pt x="296" y="304"/>
                  </a:lnTo>
                  <a:lnTo>
                    <a:pt x="305" y="291"/>
                  </a:lnTo>
                  <a:lnTo>
                    <a:pt x="313" y="278"/>
                  </a:lnTo>
                  <a:lnTo>
                    <a:pt x="318" y="264"/>
                  </a:lnTo>
                  <a:lnTo>
                    <a:pt x="324" y="251"/>
                  </a:lnTo>
                  <a:lnTo>
                    <a:pt x="328" y="236"/>
                  </a:lnTo>
                  <a:lnTo>
                    <a:pt x="332" y="222"/>
                  </a:lnTo>
                  <a:lnTo>
                    <a:pt x="333" y="206"/>
                  </a:lnTo>
                  <a:lnTo>
                    <a:pt x="334" y="190"/>
                  </a:lnTo>
                  <a:lnTo>
                    <a:pt x="334" y="174"/>
                  </a:lnTo>
                  <a:lnTo>
                    <a:pt x="332" y="159"/>
                  </a:lnTo>
                  <a:lnTo>
                    <a:pt x="328" y="143"/>
                  </a:lnTo>
                  <a:lnTo>
                    <a:pt x="324" y="129"/>
                  </a:lnTo>
                  <a:lnTo>
                    <a:pt x="318" y="115"/>
                  </a:lnTo>
                  <a:lnTo>
                    <a:pt x="313" y="102"/>
                  </a:lnTo>
                  <a:lnTo>
                    <a:pt x="305" y="89"/>
                  </a:lnTo>
                  <a:lnTo>
                    <a:pt x="297" y="77"/>
                  </a:lnTo>
                  <a:lnTo>
                    <a:pt x="287" y="65"/>
                  </a:lnTo>
                  <a:lnTo>
                    <a:pt x="277" y="55"/>
                  </a:lnTo>
                  <a:lnTo>
                    <a:pt x="267" y="45"/>
                  </a:lnTo>
                  <a:lnTo>
                    <a:pt x="254" y="36"/>
                  </a:lnTo>
                  <a:lnTo>
                    <a:pt x="242" y="28"/>
                  </a:lnTo>
                  <a:lnTo>
                    <a:pt x="230" y="21"/>
                  </a:lnTo>
                  <a:lnTo>
                    <a:pt x="216" y="15"/>
                  </a:lnTo>
                  <a:lnTo>
                    <a:pt x="202" y="9"/>
                  </a:lnTo>
                  <a:lnTo>
                    <a:pt x="187" y="6"/>
                  </a:lnTo>
                  <a:lnTo>
                    <a:pt x="172" y="2"/>
                  </a:lnTo>
                  <a:lnTo>
                    <a:pt x="157" y="0"/>
                  </a:lnTo>
                  <a:lnTo>
                    <a:pt x="141" y="0"/>
                  </a:lnTo>
                  <a:lnTo>
                    <a:pt x="0" y="0"/>
                  </a:lnTo>
                  <a:lnTo>
                    <a:pt x="0" y="380"/>
                  </a:lnTo>
                  <a:close/>
                  <a:moveTo>
                    <a:pt x="100" y="84"/>
                  </a:moveTo>
                  <a:lnTo>
                    <a:pt x="122" y="84"/>
                  </a:lnTo>
                  <a:lnTo>
                    <a:pt x="135" y="84"/>
                  </a:lnTo>
                  <a:lnTo>
                    <a:pt x="146" y="85"/>
                  </a:lnTo>
                  <a:lnTo>
                    <a:pt x="156" y="87"/>
                  </a:lnTo>
                  <a:lnTo>
                    <a:pt x="167" y="91"/>
                  </a:lnTo>
                  <a:lnTo>
                    <a:pt x="176" y="94"/>
                  </a:lnTo>
                  <a:lnTo>
                    <a:pt x="185" y="100"/>
                  </a:lnTo>
                  <a:lnTo>
                    <a:pt x="193" y="105"/>
                  </a:lnTo>
                  <a:lnTo>
                    <a:pt x="201" y="111"/>
                  </a:lnTo>
                  <a:lnTo>
                    <a:pt x="207" y="119"/>
                  </a:lnTo>
                  <a:lnTo>
                    <a:pt x="214" y="127"/>
                  </a:lnTo>
                  <a:lnTo>
                    <a:pt x="219" y="136"/>
                  </a:lnTo>
                  <a:lnTo>
                    <a:pt x="223" y="145"/>
                  </a:lnTo>
                  <a:lnTo>
                    <a:pt x="226" y="155"/>
                  </a:lnTo>
                  <a:lnTo>
                    <a:pt x="229" y="166"/>
                  </a:lnTo>
                  <a:lnTo>
                    <a:pt x="231" y="178"/>
                  </a:lnTo>
                  <a:lnTo>
                    <a:pt x="231" y="190"/>
                  </a:lnTo>
                  <a:lnTo>
                    <a:pt x="231" y="204"/>
                  </a:lnTo>
                  <a:lnTo>
                    <a:pt x="229" y="216"/>
                  </a:lnTo>
                  <a:lnTo>
                    <a:pt x="226" y="227"/>
                  </a:lnTo>
                  <a:lnTo>
                    <a:pt x="222" y="238"/>
                  </a:lnTo>
                  <a:lnTo>
                    <a:pt x="218" y="248"/>
                  </a:lnTo>
                  <a:lnTo>
                    <a:pt x="212" y="257"/>
                  </a:lnTo>
                  <a:lnTo>
                    <a:pt x="206" y="264"/>
                  </a:lnTo>
                  <a:lnTo>
                    <a:pt x="198" y="271"/>
                  </a:lnTo>
                  <a:lnTo>
                    <a:pt x="191" y="277"/>
                  </a:lnTo>
                  <a:lnTo>
                    <a:pt x="183" y="282"/>
                  </a:lnTo>
                  <a:lnTo>
                    <a:pt x="174" y="287"/>
                  </a:lnTo>
                  <a:lnTo>
                    <a:pt x="164" y="290"/>
                  </a:lnTo>
                  <a:lnTo>
                    <a:pt x="154" y="293"/>
                  </a:lnTo>
                  <a:lnTo>
                    <a:pt x="144" y="295"/>
                  </a:lnTo>
                  <a:lnTo>
                    <a:pt x="132" y="296"/>
                  </a:lnTo>
                  <a:lnTo>
                    <a:pt x="122" y="297"/>
                  </a:lnTo>
                  <a:lnTo>
                    <a:pt x="100" y="297"/>
                  </a:lnTo>
                  <a:lnTo>
                    <a:pt x="10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0" name="Freeform 37"/>
            <p:cNvSpPr>
              <a:spLocks noEditPoints="1"/>
            </p:cNvSpPr>
            <p:nvPr/>
          </p:nvSpPr>
          <p:spPr bwMode="auto">
            <a:xfrm>
              <a:off x="4687325" y="6326200"/>
              <a:ext cx="26988" cy="107950"/>
            </a:xfrm>
            <a:custGeom>
              <a:avLst/>
              <a:gdLst>
                <a:gd name="T0" fmla="*/ 25416 w 103"/>
                <a:gd name="T1" fmla="*/ 39590 h 409"/>
                <a:gd name="T2" fmla="*/ 1572 w 103"/>
                <a:gd name="T3" fmla="*/ 39590 h 409"/>
                <a:gd name="T4" fmla="*/ 1572 w 103"/>
                <a:gd name="T5" fmla="*/ 107950 h 409"/>
                <a:gd name="T6" fmla="*/ 25416 w 103"/>
                <a:gd name="T7" fmla="*/ 107950 h 409"/>
                <a:gd name="T8" fmla="*/ 25416 w 103"/>
                <a:gd name="T9" fmla="*/ 39590 h 409"/>
                <a:gd name="T10" fmla="*/ 13363 w 103"/>
                <a:gd name="T11" fmla="*/ 0 h 409"/>
                <a:gd name="T12" fmla="*/ 11791 w 103"/>
                <a:gd name="T13" fmla="*/ 0 h 409"/>
                <a:gd name="T14" fmla="*/ 9957 w 103"/>
                <a:gd name="T15" fmla="*/ 264 h 409"/>
                <a:gd name="T16" fmla="*/ 8123 w 103"/>
                <a:gd name="T17" fmla="*/ 792 h 409"/>
                <a:gd name="T18" fmla="*/ 6813 w 103"/>
                <a:gd name="T19" fmla="*/ 1848 h 409"/>
                <a:gd name="T20" fmla="*/ 5240 w 103"/>
                <a:gd name="T21" fmla="*/ 2639 h 409"/>
                <a:gd name="T22" fmla="*/ 4192 w 103"/>
                <a:gd name="T23" fmla="*/ 3959 h 409"/>
                <a:gd name="T24" fmla="*/ 2882 w 103"/>
                <a:gd name="T25" fmla="*/ 5279 h 409"/>
                <a:gd name="T26" fmla="*/ 2096 w 103"/>
                <a:gd name="T27" fmla="*/ 6862 h 409"/>
                <a:gd name="T28" fmla="*/ 1048 w 103"/>
                <a:gd name="T29" fmla="*/ 8182 h 409"/>
                <a:gd name="T30" fmla="*/ 524 w 103"/>
                <a:gd name="T31" fmla="*/ 10030 h 409"/>
                <a:gd name="T32" fmla="*/ 262 w 103"/>
                <a:gd name="T33" fmla="*/ 11877 h 409"/>
                <a:gd name="T34" fmla="*/ 0 w 103"/>
                <a:gd name="T35" fmla="*/ 13725 h 409"/>
                <a:gd name="T36" fmla="*/ 262 w 103"/>
                <a:gd name="T37" fmla="*/ 15308 h 409"/>
                <a:gd name="T38" fmla="*/ 524 w 103"/>
                <a:gd name="T39" fmla="*/ 17156 h 409"/>
                <a:gd name="T40" fmla="*/ 1048 w 103"/>
                <a:gd name="T41" fmla="*/ 19003 h 409"/>
                <a:gd name="T42" fmla="*/ 2096 w 103"/>
                <a:gd name="T43" fmla="*/ 20323 h 409"/>
                <a:gd name="T44" fmla="*/ 2882 w 103"/>
                <a:gd name="T45" fmla="*/ 21907 h 409"/>
                <a:gd name="T46" fmla="*/ 4192 w 103"/>
                <a:gd name="T47" fmla="*/ 22962 h 409"/>
                <a:gd name="T48" fmla="*/ 5240 w 103"/>
                <a:gd name="T49" fmla="*/ 24282 h 409"/>
                <a:gd name="T50" fmla="*/ 6813 w 103"/>
                <a:gd name="T51" fmla="*/ 25074 h 409"/>
                <a:gd name="T52" fmla="*/ 8123 w 103"/>
                <a:gd name="T53" fmla="*/ 26130 h 409"/>
                <a:gd name="T54" fmla="*/ 9957 w 103"/>
                <a:gd name="T55" fmla="*/ 26658 h 409"/>
                <a:gd name="T56" fmla="*/ 11791 w 103"/>
                <a:gd name="T57" fmla="*/ 26922 h 409"/>
                <a:gd name="T58" fmla="*/ 13363 w 103"/>
                <a:gd name="T59" fmla="*/ 27185 h 409"/>
                <a:gd name="T60" fmla="*/ 15197 w 103"/>
                <a:gd name="T61" fmla="*/ 26922 h 409"/>
                <a:gd name="T62" fmla="*/ 17031 w 103"/>
                <a:gd name="T63" fmla="*/ 26658 h 409"/>
                <a:gd name="T64" fmla="*/ 18865 w 103"/>
                <a:gd name="T65" fmla="*/ 26130 h 409"/>
                <a:gd name="T66" fmla="*/ 20175 w 103"/>
                <a:gd name="T67" fmla="*/ 25074 h 409"/>
                <a:gd name="T68" fmla="*/ 21748 w 103"/>
                <a:gd name="T69" fmla="*/ 24282 h 409"/>
                <a:gd name="T70" fmla="*/ 23058 w 103"/>
                <a:gd name="T71" fmla="*/ 22962 h 409"/>
                <a:gd name="T72" fmla="*/ 24368 w 103"/>
                <a:gd name="T73" fmla="*/ 21907 h 409"/>
                <a:gd name="T74" fmla="*/ 25154 w 103"/>
                <a:gd name="T75" fmla="*/ 20323 h 409"/>
                <a:gd name="T76" fmla="*/ 26202 w 103"/>
                <a:gd name="T77" fmla="*/ 19003 h 409"/>
                <a:gd name="T78" fmla="*/ 26726 w 103"/>
                <a:gd name="T79" fmla="*/ 17156 h 409"/>
                <a:gd name="T80" fmla="*/ 26988 w 103"/>
                <a:gd name="T81" fmla="*/ 15308 h 409"/>
                <a:gd name="T82" fmla="*/ 26988 w 103"/>
                <a:gd name="T83" fmla="*/ 13725 h 409"/>
                <a:gd name="T84" fmla="*/ 26988 w 103"/>
                <a:gd name="T85" fmla="*/ 11877 h 409"/>
                <a:gd name="T86" fmla="*/ 26726 w 103"/>
                <a:gd name="T87" fmla="*/ 10030 h 409"/>
                <a:gd name="T88" fmla="*/ 26202 w 103"/>
                <a:gd name="T89" fmla="*/ 8182 h 409"/>
                <a:gd name="T90" fmla="*/ 25154 w 103"/>
                <a:gd name="T91" fmla="*/ 6862 h 409"/>
                <a:gd name="T92" fmla="*/ 24368 w 103"/>
                <a:gd name="T93" fmla="*/ 5279 h 409"/>
                <a:gd name="T94" fmla="*/ 23058 w 103"/>
                <a:gd name="T95" fmla="*/ 3959 h 409"/>
                <a:gd name="T96" fmla="*/ 21748 w 103"/>
                <a:gd name="T97" fmla="*/ 2639 h 409"/>
                <a:gd name="T98" fmla="*/ 20175 w 103"/>
                <a:gd name="T99" fmla="*/ 1848 h 409"/>
                <a:gd name="T100" fmla="*/ 18865 w 103"/>
                <a:gd name="T101" fmla="*/ 792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6" y="150"/>
                  </a:lnTo>
                  <a:lnTo>
                    <a:pt x="6" y="409"/>
                  </a:lnTo>
                  <a:lnTo>
                    <a:pt x="97" y="409"/>
                  </a:lnTo>
                  <a:lnTo>
                    <a:pt x="97" y="150"/>
                  </a:lnTo>
                  <a:close/>
                  <a:moveTo>
                    <a:pt x="51" y="0"/>
                  </a:moveTo>
                  <a:lnTo>
                    <a:pt x="45" y="0"/>
                  </a:lnTo>
                  <a:lnTo>
                    <a:pt x="38" y="1"/>
                  </a:lnTo>
                  <a:lnTo>
                    <a:pt x="31" y="3"/>
                  </a:lnTo>
                  <a:lnTo>
                    <a:pt x="26" y="7"/>
                  </a:lnTo>
                  <a:lnTo>
                    <a:pt x="20" y="10"/>
                  </a:lnTo>
                  <a:lnTo>
                    <a:pt x="16" y="15"/>
                  </a:lnTo>
                  <a:lnTo>
                    <a:pt x="11" y="20"/>
                  </a:lnTo>
                  <a:lnTo>
                    <a:pt x="8" y="26"/>
                  </a:lnTo>
                  <a:lnTo>
                    <a:pt x="4" y="31"/>
                  </a:lnTo>
                  <a:lnTo>
                    <a:pt x="2" y="38"/>
                  </a:lnTo>
                  <a:lnTo>
                    <a:pt x="1" y="45"/>
                  </a:lnTo>
                  <a:lnTo>
                    <a:pt x="0" y="52"/>
                  </a:lnTo>
                  <a:lnTo>
                    <a:pt x="1" y="58"/>
                  </a:lnTo>
                  <a:lnTo>
                    <a:pt x="2" y="65"/>
                  </a:lnTo>
                  <a:lnTo>
                    <a:pt x="4" y="72"/>
                  </a:lnTo>
                  <a:lnTo>
                    <a:pt x="8" y="77"/>
                  </a:lnTo>
                  <a:lnTo>
                    <a:pt x="11" y="83"/>
                  </a:lnTo>
                  <a:lnTo>
                    <a:pt x="16" y="87"/>
                  </a:lnTo>
                  <a:lnTo>
                    <a:pt x="20" y="92"/>
                  </a:lnTo>
                  <a:lnTo>
                    <a:pt x="26" y="95"/>
                  </a:lnTo>
                  <a:lnTo>
                    <a:pt x="31" y="99"/>
                  </a:lnTo>
                  <a:lnTo>
                    <a:pt x="38" y="101"/>
                  </a:lnTo>
                  <a:lnTo>
                    <a:pt x="45" y="102"/>
                  </a:lnTo>
                  <a:lnTo>
                    <a:pt x="51" y="103"/>
                  </a:lnTo>
                  <a:lnTo>
                    <a:pt x="58" y="102"/>
                  </a:lnTo>
                  <a:lnTo>
                    <a:pt x="65" y="101"/>
                  </a:lnTo>
                  <a:lnTo>
                    <a:pt x="72" y="99"/>
                  </a:lnTo>
                  <a:lnTo>
                    <a:pt x="77" y="95"/>
                  </a:lnTo>
                  <a:lnTo>
                    <a:pt x="83" y="92"/>
                  </a:lnTo>
                  <a:lnTo>
                    <a:pt x="88" y="87"/>
                  </a:lnTo>
                  <a:lnTo>
                    <a:pt x="93" y="83"/>
                  </a:lnTo>
                  <a:lnTo>
                    <a:pt x="96" y="77"/>
                  </a:lnTo>
                  <a:lnTo>
                    <a:pt x="100" y="72"/>
                  </a:lnTo>
                  <a:lnTo>
                    <a:pt x="102" y="65"/>
                  </a:lnTo>
                  <a:lnTo>
                    <a:pt x="103" y="58"/>
                  </a:lnTo>
                  <a:lnTo>
                    <a:pt x="103" y="52"/>
                  </a:lnTo>
                  <a:lnTo>
                    <a:pt x="103" y="45"/>
                  </a:lnTo>
                  <a:lnTo>
                    <a:pt x="102" y="38"/>
                  </a:lnTo>
                  <a:lnTo>
                    <a:pt x="100" y="31"/>
                  </a:lnTo>
                  <a:lnTo>
                    <a:pt x="96" y="26"/>
                  </a:lnTo>
                  <a:lnTo>
                    <a:pt x="93" y="20"/>
                  </a:lnTo>
                  <a:lnTo>
                    <a:pt x="88" y="15"/>
                  </a:lnTo>
                  <a:lnTo>
                    <a:pt x="83" y="10"/>
                  </a:lnTo>
                  <a:lnTo>
                    <a:pt x="77" y="7"/>
                  </a:lnTo>
                  <a:lnTo>
                    <a:pt x="72" y="3"/>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1" name="Freeform 38"/>
            <p:cNvSpPr>
              <a:spLocks noEditPoints="1"/>
            </p:cNvSpPr>
            <p:nvPr/>
          </p:nvSpPr>
          <p:spPr bwMode="auto">
            <a:xfrm>
              <a:off x="4723838" y="6362713"/>
              <a:ext cx="76200" cy="73025"/>
            </a:xfrm>
            <a:custGeom>
              <a:avLst/>
              <a:gdLst>
                <a:gd name="T0" fmla="*/ 25400 w 285"/>
                <a:gd name="T1" fmla="*/ 24871 h 276"/>
                <a:gd name="T2" fmla="*/ 26737 w 285"/>
                <a:gd name="T3" fmla="*/ 21960 h 276"/>
                <a:gd name="T4" fmla="*/ 28876 w 285"/>
                <a:gd name="T5" fmla="*/ 19315 h 276"/>
                <a:gd name="T6" fmla="*/ 31282 w 285"/>
                <a:gd name="T7" fmla="*/ 17463 h 276"/>
                <a:gd name="T8" fmla="*/ 34223 w 285"/>
                <a:gd name="T9" fmla="*/ 16404 h 276"/>
                <a:gd name="T10" fmla="*/ 37699 w 285"/>
                <a:gd name="T11" fmla="*/ 15875 h 276"/>
                <a:gd name="T12" fmla="*/ 41175 w 285"/>
                <a:gd name="T13" fmla="*/ 15875 h 276"/>
                <a:gd name="T14" fmla="*/ 44116 w 285"/>
                <a:gd name="T15" fmla="*/ 16404 h 276"/>
                <a:gd name="T16" fmla="*/ 47324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724 w 285"/>
                <a:gd name="T31" fmla="*/ 19844 h 276"/>
                <a:gd name="T32" fmla="*/ 70585 w 285"/>
                <a:gd name="T33" fmla="*/ 15875 h 276"/>
                <a:gd name="T34" fmla="*/ 67912 w 285"/>
                <a:gd name="T35" fmla="*/ 11906 h 276"/>
                <a:gd name="T36" fmla="*/ 64436 w 285"/>
                <a:gd name="T37" fmla="*/ 8731 h 276"/>
                <a:gd name="T38" fmla="*/ 60693 w 285"/>
                <a:gd name="T39" fmla="*/ 6085 h 276"/>
                <a:gd name="T40" fmla="*/ 56415 w 285"/>
                <a:gd name="T41" fmla="*/ 3704 h 276"/>
                <a:gd name="T42" fmla="*/ 51869 w 285"/>
                <a:gd name="T43" fmla="*/ 1852 h 276"/>
                <a:gd name="T44" fmla="*/ 46522 w 285"/>
                <a:gd name="T45" fmla="*/ 529 h 276"/>
                <a:gd name="T46" fmla="*/ 41175 w 285"/>
                <a:gd name="T47" fmla="*/ 0 h 276"/>
                <a:gd name="T48" fmla="*/ 33956 w 285"/>
                <a:gd name="T49" fmla="*/ 0 h 276"/>
                <a:gd name="T50" fmla="*/ 26202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337 w 285"/>
                <a:gd name="T61" fmla="*/ 24606 h 276"/>
                <a:gd name="T62" fmla="*/ 267 w 285"/>
                <a:gd name="T63" fmla="*/ 32279 h 276"/>
                <a:gd name="T64" fmla="*/ 267 w 285"/>
                <a:gd name="T65" fmla="*/ 41010 h 276"/>
                <a:gd name="T66" fmla="*/ 1604 w 285"/>
                <a:gd name="T67" fmla="*/ 48683 h 276"/>
                <a:gd name="T68" fmla="*/ 4813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3046 w 285"/>
                <a:gd name="T81" fmla="*/ 73025 h 276"/>
                <a:gd name="T82" fmla="*/ 48661 w 285"/>
                <a:gd name="T83" fmla="*/ 71967 h 276"/>
                <a:gd name="T84" fmla="*/ 54276 w 285"/>
                <a:gd name="T85" fmla="*/ 70908 h 276"/>
                <a:gd name="T86" fmla="*/ 59891 w 285"/>
                <a:gd name="T87" fmla="*/ 68527 h 276"/>
                <a:gd name="T88" fmla="*/ 64168 w 285"/>
                <a:gd name="T89" fmla="*/ 65617 h 276"/>
                <a:gd name="T90" fmla="*/ 68446 w 285"/>
                <a:gd name="T91" fmla="*/ 61913 h 276"/>
                <a:gd name="T92" fmla="*/ 71655 w 285"/>
                <a:gd name="T93" fmla="*/ 57415 h 276"/>
                <a:gd name="T94" fmla="*/ 74328 w 285"/>
                <a:gd name="T95" fmla="*/ 52388 h 276"/>
                <a:gd name="T96" fmla="*/ 51602 w 285"/>
                <a:gd name="T97" fmla="*/ 49477 h 276"/>
                <a:gd name="T98" fmla="*/ 49196 w 285"/>
                <a:gd name="T99" fmla="*/ 52388 h 276"/>
                <a:gd name="T100" fmla="*/ 46522 w 285"/>
                <a:gd name="T101" fmla="*/ 54240 h 276"/>
                <a:gd name="T102" fmla="*/ 43581 w 285"/>
                <a:gd name="T103" fmla="*/ 55563 h 276"/>
                <a:gd name="T104" fmla="*/ 39838 w 285"/>
                <a:gd name="T105" fmla="*/ 55827 h 276"/>
                <a:gd name="T106" fmla="*/ 33154 w 285"/>
                <a:gd name="T107" fmla="*/ 54769 h 276"/>
                <a:gd name="T108" fmla="*/ 30480 w 285"/>
                <a:gd name="T109" fmla="*/ 53710 h 276"/>
                <a:gd name="T110" fmla="*/ 28341 w 285"/>
                <a:gd name="T111" fmla="*/ 51858 h 276"/>
                <a:gd name="T112" fmla="*/ 26469 w 285"/>
                <a:gd name="T113" fmla="*/ 49477 h 276"/>
                <a:gd name="T114" fmla="*/ 25400 w 285"/>
                <a:gd name="T115" fmla="*/ 47096 h 276"/>
                <a:gd name="T116" fmla="*/ 24331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5" y="94"/>
                  </a:lnTo>
                  <a:lnTo>
                    <a:pt x="97" y="88"/>
                  </a:lnTo>
                  <a:lnTo>
                    <a:pt x="100" y="83"/>
                  </a:lnTo>
                  <a:lnTo>
                    <a:pt x="104" y="77"/>
                  </a:lnTo>
                  <a:lnTo>
                    <a:pt x="108" y="73"/>
                  </a:lnTo>
                  <a:lnTo>
                    <a:pt x="113" y="70"/>
                  </a:lnTo>
                  <a:lnTo>
                    <a:pt x="117" y="66"/>
                  </a:lnTo>
                  <a:lnTo>
                    <a:pt x="123" y="64"/>
                  </a:lnTo>
                  <a:lnTo>
                    <a:pt x="128" y="62"/>
                  </a:lnTo>
                  <a:lnTo>
                    <a:pt x="135" y="61"/>
                  </a:lnTo>
                  <a:lnTo>
                    <a:pt x="141" y="60"/>
                  </a:lnTo>
                  <a:lnTo>
                    <a:pt x="147" y="60"/>
                  </a:lnTo>
                  <a:lnTo>
                    <a:pt x="154" y="60"/>
                  </a:lnTo>
                  <a:lnTo>
                    <a:pt x="160" y="61"/>
                  </a:lnTo>
                  <a:lnTo>
                    <a:pt x="165" y="62"/>
                  </a:lnTo>
                  <a:lnTo>
                    <a:pt x="171" y="64"/>
                  </a:lnTo>
                  <a:lnTo>
                    <a:pt x="177" y="67"/>
                  </a:lnTo>
                  <a:lnTo>
                    <a:pt x="181" y="71"/>
                  </a:lnTo>
                  <a:lnTo>
                    <a:pt x="185" y="74"/>
                  </a:lnTo>
                  <a:lnTo>
                    <a:pt x="190" y="79"/>
                  </a:lnTo>
                  <a:lnTo>
                    <a:pt x="193" y="83"/>
                  </a:lnTo>
                  <a:lnTo>
                    <a:pt x="196" y="89"/>
                  </a:lnTo>
                  <a:lnTo>
                    <a:pt x="198" y="94"/>
                  </a:lnTo>
                  <a:lnTo>
                    <a:pt x="199" y="100"/>
                  </a:lnTo>
                  <a:lnTo>
                    <a:pt x="93" y="100"/>
                  </a:lnTo>
                  <a:close/>
                  <a:moveTo>
                    <a:pt x="285" y="144"/>
                  </a:moveTo>
                  <a:lnTo>
                    <a:pt x="284" y="122"/>
                  </a:lnTo>
                  <a:lnTo>
                    <a:pt x="281" y="102"/>
                  </a:lnTo>
                  <a:lnTo>
                    <a:pt x="278" y="93"/>
                  </a:lnTo>
                  <a:lnTo>
                    <a:pt x="275" y="84"/>
                  </a:lnTo>
                  <a:lnTo>
                    <a:pt x="272" y="75"/>
                  </a:lnTo>
                  <a:lnTo>
                    <a:pt x="268" y="67"/>
                  </a:lnTo>
                  <a:lnTo>
                    <a:pt x="264" y="60"/>
                  </a:lnTo>
                  <a:lnTo>
                    <a:pt x="258" y="52"/>
                  </a:lnTo>
                  <a:lnTo>
                    <a:pt x="254" y="45"/>
                  </a:lnTo>
                  <a:lnTo>
                    <a:pt x="247" y="38"/>
                  </a:lnTo>
                  <a:lnTo>
                    <a:pt x="241" y="33"/>
                  </a:lnTo>
                  <a:lnTo>
                    <a:pt x="235" y="27"/>
                  </a:lnTo>
                  <a:lnTo>
                    <a:pt x="227" y="23"/>
                  </a:lnTo>
                  <a:lnTo>
                    <a:pt x="219" y="18"/>
                  </a:lnTo>
                  <a:lnTo>
                    <a:pt x="211" y="14"/>
                  </a:lnTo>
                  <a:lnTo>
                    <a:pt x="203" y="10"/>
                  </a:lnTo>
                  <a:lnTo>
                    <a:pt x="194" y="7"/>
                  </a:lnTo>
                  <a:lnTo>
                    <a:pt x="184" y="5"/>
                  </a:lnTo>
                  <a:lnTo>
                    <a:pt x="174" y="2"/>
                  </a:lnTo>
                  <a:lnTo>
                    <a:pt x="164" y="1"/>
                  </a:lnTo>
                  <a:lnTo>
                    <a:pt x="154" y="0"/>
                  </a:lnTo>
                  <a:lnTo>
                    <a:pt x="143" y="0"/>
                  </a:lnTo>
                  <a:lnTo>
                    <a:pt x="127" y="0"/>
                  </a:lnTo>
                  <a:lnTo>
                    <a:pt x="113" y="2"/>
                  </a:lnTo>
                  <a:lnTo>
                    <a:pt x="98" y="6"/>
                  </a:lnTo>
                  <a:lnTo>
                    <a:pt x="85" y="9"/>
                  </a:lnTo>
                  <a:lnTo>
                    <a:pt x="72" y="15"/>
                  </a:lnTo>
                  <a:lnTo>
                    <a:pt x="61" y="20"/>
                  </a:lnTo>
                  <a:lnTo>
                    <a:pt x="50" y="28"/>
                  </a:lnTo>
                  <a:lnTo>
                    <a:pt x="40" y="37"/>
                  </a:lnTo>
                  <a:lnTo>
                    <a:pt x="31" y="46"/>
                  </a:lnTo>
                  <a:lnTo>
                    <a:pt x="23" y="56"/>
                  </a:lnTo>
                  <a:lnTo>
                    <a:pt x="16" y="67"/>
                  </a:lnTo>
                  <a:lnTo>
                    <a:pt x="11" y="80"/>
                  </a:lnTo>
                  <a:lnTo>
                    <a:pt x="5" y="93"/>
                  </a:lnTo>
                  <a:lnTo>
                    <a:pt x="3" y="108"/>
                  </a:lnTo>
                  <a:lnTo>
                    <a:pt x="1" y="122"/>
                  </a:lnTo>
                  <a:lnTo>
                    <a:pt x="0" y="138"/>
                  </a:lnTo>
                  <a:lnTo>
                    <a:pt x="1" y="155"/>
                  </a:lnTo>
                  <a:lnTo>
                    <a:pt x="3" y="169"/>
                  </a:lnTo>
                  <a:lnTo>
                    <a:pt x="6" y="184"/>
                  </a:lnTo>
                  <a:lnTo>
                    <a:pt x="11" y="197"/>
                  </a:lnTo>
                  <a:lnTo>
                    <a:pt x="18" y="210"/>
                  </a:lnTo>
                  <a:lnTo>
                    <a:pt x="24" y="221"/>
                  </a:lnTo>
                  <a:lnTo>
                    <a:pt x="33" y="231"/>
                  </a:lnTo>
                  <a:lnTo>
                    <a:pt x="42" y="240"/>
                  </a:lnTo>
                  <a:lnTo>
                    <a:pt x="53" y="249"/>
                  </a:lnTo>
                  <a:lnTo>
                    <a:pt x="65" y="256"/>
                  </a:lnTo>
                  <a:lnTo>
                    <a:pt x="77" y="262"/>
                  </a:lnTo>
                  <a:lnTo>
                    <a:pt x="90" y="267"/>
                  </a:lnTo>
                  <a:lnTo>
                    <a:pt x="104" y="270"/>
                  </a:lnTo>
                  <a:lnTo>
                    <a:pt x="118" y="273"/>
                  </a:lnTo>
                  <a:lnTo>
                    <a:pt x="134" y="276"/>
                  </a:lnTo>
                  <a:lnTo>
                    <a:pt x="150" y="276"/>
                  </a:lnTo>
                  <a:lnTo>
                    <a:pt x="161" y="276"/>
                  </a:lnTo>
                  <a:lnTo>
                    <a:pt x="172" y="275"/>
                  </a:lnTo>
                  <a:lnTo>
                    <a:pt x="182" y="272"/>
                  </a:lnTo>
                  <a:lnTo>
                    <a:pt x="193" y="270"/>
                  </a:lnTo>
                  <a:lnTo>
                    <a:pt x="203" y="268"/>
                  </a:lnTo>
                  <a:lnTo>
                    <a:pt x="213" y="263"/>
                  </a:lnTo>
                  <a:lnTo>
                    <a:pt x="224" y="259"/>
                  </a:lnTo>
                  <a:lnTo>
                    <a:pt x="232" y="254"/>
                  </a:lnTo>
                  <a:lnTo>
                    <a:pt x="240" y="248"/>
                  </a:lnTo>
                  <a:lnTo>
                    <a:pt x="249" y="242"/>
                  </a:lnTo>
                  <a:lnTo>
                    <a:pt x="256" y="234"/>
                  </a:lnTo>
                  <a:lnTo>
                    <a:pt x="263" y="226"/>
                  </a:lnTo>
                  <a:lnTo>
                    <a:pt x="268" y="217"/>
                  </a:lnTo>
                  <a:lnTo>
                    <a:pt x="274" y="208"/>
                  </a:lnTo>
                  <a:lnTo>
                    <a:pt x="278" y="198"/>
                  </a:lnTo>
                  <a:lnTo>
                    <a:pt x="281" y="187"/>
                  </a:lnTo>
                  <a:lnTo>
                    <a:pt x="193" y="187"/>
                  </a:lnTo>
                  <a:lnTo>
                    <a:pt x="189" y="193"/>
                  </a:lnTo>
                  <a:lnTo>
                    <a:pt x="184" y="198"/>
                  </a:lnTo>
                  <a:lnTo>
                    <a:pt x="180" y="202"/>
                  </a:lnTo>
                  <a:lnTo>
                    <a:pt x="174" y="205"/>
                  </a:lnTo>
                  <a:lnTo>
                    <a:pt x="169" y="207"/>
                  </a:lnTo>
                  <a:lnTo>
                    <a:pt x="163" y="210"/>
                  </a:lnTo>
                  <a:lnTo>
                    <a:pt x="156" y="211"/>
                  </a:lnTo>
                  <a:lnTo>
                    <a:pt x="149" y="211"/>
                  </a:lnTo>
                  <a:lnTo>
                    <a:pt x="136" y="210"/>
                  </a:lnTo>
                  <a:lnTo>
                    <a:pt x="124" y="207"/>
                  </a:lnTo>
                  <a:lnTo>
                    <a:pt x="119" y="205"/>
                  </a:lnTo>
                  <a:lnTo>
                    <a:pt x="114" y="203"/>
                  </a:lnTo>
                  <a:lnTo>
                    <a:pt x="110" y="200"/>
                  </a:lnTo>
                  <a:lnTo>
                    <a:pt x="106" y="196"/>
                  </a:lnTo>
                  <a:lnTo>
                    <a:pt x="103" y="192"/>
                  </a:lnTo>
                  <a:lnTo>
                    <a:pt x="99" y="187"/>
                  </a:lnTo>
                  <a:lnTo>
                    <a:pt x="97" y="183"/>
                  </a:lnTo>
                  <a:lnTo>
                    <a:pt x="95" y="178"/>
                  </a:lnTo>
                  <a:lnTo>
                    <a:pt x="93" y="166"/>
                  </a:lnTo>
                  <a:lnTo>
                    <a:pt x="91"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2" name="Freeform 39"/>
            <p:cNvSpPr>
              <a:spLocks/>
            </p:cNvSpPr>
            <p:nvPr/>
          </p:nvSpPr>
          <p:spPr bwMode="auto">
            <a:xfrm>
              <a:off x="4809563" y="6362713"/>
              <a:ext cx="73025" cy="71438"/>
            </a:xfrm>
            <a:custGeom>
              <a:avLst/>
              <a:gdLst>
                <a:gd name="T0" fmla="*/ 24609 w 273"/>
                <a:gd name="T1" fmla="*/ 2140 h 267"/>
                <a:gd name="T2" fmla="*/ 0 w 273"/>
                <a:gd name="T3" fmla="*/ 2140 h 267"/>
                <a:gd name="T4" fmla="*/ 0 w 273"/>
                <a:gd name="T5" fmla="*/ 71438 h 267"/>
                <a:gd name="T6" fmla="*/ 24609 w 273"/>
                <a:gd name="T7" fmla="*/ 71438 h 267"/>
                <a:gd name="T8" fmla="*/ 24609 w 273"/>
                <a:gd name="T9" fmla="*/ 35585 h 267"/>
                <a:gd name="T10" fmla="*/ 24609 w 273"/>
                <a:gd name="T11" fmla="*/ 32375 h 267"/>
                <a:gd name="T12" fmla="*/ 25144 w 273"/>
                <a:gd name="T13" fmla="*/ 29431 h 267"/>
                <a:gd name="T14" fmla="*/ 26214 w 273"/>
                <a:gd name="T15" fmla="*/ 26756 h 267"/>
                <a:gd name="T16" fmla="*/ 27284 w 273"/>
                <a:gd name="T17" fmla="*/ 24348 h 267"/>
                <a:gd name="T18" fmla="*/ 28087 w 273"/>
                <a:gd name="T19" fmla="*/ 23010 h 267"/>
                <a:gd name="T20" fmla="*/ 28889 w 273"/>
                <a:gd name="T21" fmla="*/ 22207 h 267"/>
                <a:gd name="T22" fmla="*/ 29959 w 273"/>
                <a:gd name="T23" fmla="*/ 21672 h 267"/>
                <a:gd name="T24" fmla="*/ 31296 w 273"/>
                <a:gd name="T25" fmla="*/ 20602 h 267"/>
                <a:gd name="T26" fmla="*/ 32366 w 273"/>
                <a:gd name="T27" fmla="*/ 20067 h 267"/>
                <a:gd name="T28" fmla="*/ 33971 w 273"/>
                <a:gd name="T29" fmla="*/ 19799 h 267"/>
                <a:gd name="T30" fmla="*/ 35844 w 273"/>
                <a:gd name="T31" fmla="*/ 19532 h 267"/>
                <a:gd name="T32" fmla="*/ 37449 w 273"/>
                <a:gd name="T33" fmla="*/ 19532 h 267"/>
                <a:gd name="T34" fmla="*/ 39054 w 273"/>
                <a:gd name="T35" fmla="*/ 19532 h 267"/>
                <a:gd name="T36" fmla="*/ 40926 w 273"/>
                <a:gd name="T37" fmla="*/ 19799 h 267"/>
                <a:gd name="T38" fmla="*/ 41996 w 273"/>
                <a:gd name="T39" fmla="*/ 20067 h 267"/>
                <a:gd name="T40" fmla="*/ 43334 w 273"/>
                <a:gd name="T41" fmla="*/ 20602 h 267"/>
                <a:gd name="T42" fmla="*/ 44403 w 273"/>
                <a:gd name="T43" fmla="*/ 21405 h 267"/>
                <a:gd name="T44" fmla="*/ 45206 w 273"/>
                <a:gd name="T45" fmla="*/ 22207 h 267"/>
                <a:gd name="T46" fmla="*/ 46008 w 273"/>
                <a:gd name="T47" fmla="*/ 23010 h 267"/>
                <a:gd name="T48" fmla="*/ 46543 w 273"/>
                <a:gd name="T49" fmla="*/ 24080 h 267"/>
                <a:gd name="T50" fmla="*/ 47346 w 273"/>
                <a:gd name="T51" fmla="*/ 26221 h 267"/>
                <a:gd name="T52" fmla="*/ 47881 w 273"/>
                <a:gd name="T53" fmla="*/ 28629 h 267"/>
                <a:gd name="T54" fmla="*/ 48416 w 273"/>
                <a:gd name="T55" fmla="*/ 31037 h 267"/>
                <a:gd name="T56" fmla="*/ 48683 w 273"/>
                <a:gd name="T57" fmla="*/ 33445 h 267"/>
                <a:gd name="T58" fmla="*/ 48683 w 273"/>
                <a:gd name="T59" fmla="*/ 35585 h 267"/>
                <a:gd name="T60" fmla="*/ 48683 w 273"/>
                <a:gd name="T61" fmla="*/ 37726 h 267"/>
                <a:gd name="T62" fmla="*/ 48683 w 273"/>
                <a:gd name="T63" fmla="*/ 71438 h 267"/>
                <a:gd name="T64" fmla="*/ 73025 w 273"/>
                <a:gd name="T65" fmla="*/ 71438 h 267"/>
                <a:gd name="T66" fmla="*/ 73025 w 273"/>
                <a:gd name="T67" fmla="*/ 28896 h 267"/>
                <a:gd name="T68" fmla="*/ 72758 w 273"/>
                <a:gd name="T69" fmla="*/ 25418 h 267"/>
                <a:gd name="T70" fmla="*/ 72490 w 273"/>
                <a:gd name="T71" fmla="*/ 22475 h 267"/>
                <a:gd name="T72" fmla="*/ 72223 w 273"/>
                <a:gd name="T73" fmla="*/ 19799 h 267"/>
                <a:gd name="T74" fmla="*/ 71688 w 273"/>
                <a:gd name="T75" fmla="*/ 17124 h 267"/>
                <a:gd name="T76" fmla="*/ 70885 w 273"/>
                <a:gd name="T77" fmla="*/ 14448 h 267"/>
                <a:gd name="T78" fmla="*/ 69548 w 273"/>
                <a:gd name="T79" fmla="*/ 12040 h 267"/>
                <a:gd name="T80" fmla="*/ 68478 w 273"/>
                <a:gd name="T81" fmla="*/ 9900 h 267"/>
                <a:gd name="T82" fmla="*/ 66873 w 273"/>
                <a:gd name="T83" fmla="*/ 7759 h 267"/>
                <a:gd name="T84" fmla="*/ 65268 w 273"/>
                <a:gd name="T85" fmla="*/ 6154 h 267"/>
                <a:gd name="T86" fmla="*/ 63395 w 273"/>
                <a:gd name="T87" fmla="*/ 4548 h 267"/>
                <a:gd name="T88" fmla="*/ 61255 w 273"/>
                <a:gd name="T89" fmla="*/ 3478 h 267"/>
                <a:gd name="T90" fmla="*/ 58848 w 273"/>
                <a:gd name="T91" fmla="*/ 2140 h 267"/>
                <a:gd name="T92" fmla="*/ 56441 w 273"/>
                <a:gd name="T93" fmla="*/ 1338 h 267"/>
                <a:gd name="T94" fmla="*/ 53498 w 273"/>
                <a:gd name="T95" fmla="*/ 535 h 267"/>
                <a:gd name="T96" fmla="*/ 50288 w 273"/>
                <a:gd name="T97" fmla="*/ 0 h 267"/>
                <a:gd name="T98" fmla="*/ 47078 w 273"/>
                <a:gd name="T99" fmla="*/ 0 h 267"/>
                <a:gd name="T100" fmla="*/ 42264 w 273"/>
                <a:gd name="T101" fmla="*/ 268 h 267"/>
                <a:gd name="T102" fmla="*/ 38251 w 273"/>
                <a:gd name="T103" fmla="*/ 1070 h 267"/>
                <a:gd name="T104" fmla="*/ 36379 w 273"/>
                <a:gd name="T105" fmla="*/ 1605 h 267"/>
                <a:gd name="T106" fmla="*/ 34506 w 273"/>
                <a:gd name="T107" fmla="*/ 2408 h 267"/>
                <a:gd name="T108" fmla="*/ 32634 w 273"/>
                <a:gd name="T109" fmla="*/ 3478 h 267"/>
                <a:gd name="T110" fmla="*/ 31029 w 273"/>
                <a:gd name="T111" fmla="*/ 4548 h 267"/>
                <a:gd name="T112" fmla="*/ 29424 w 273"/>
                <a:gd name="T113" fmla="*/ 5886 h 267"/>
                <a:gd name="T114" fmla="*/ 28087 w 273"/>
                <a:gd name="T115" fmla="*/ 7492 h 267"/>
                <a:gd name="T116" fmla="*/ 26482 w 273"/>
                <a:gd name="T117" fmla="*/ 9365 h 267"/>
                <a:gd name="T118" fmla="*/ 24877 w 273"/>
                <a:gd name="T119" fmla="*/ 11237 h 267"/>
                <a:gd name="T120" fmla="*/ 24609 w 273"/>
                <a:gd name="T121" fmla="*/ 11237 h 267"/>
                <a:gd name="T122" fmla="*/ 24609 w 273"/>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3" h="267">
                  <a:moveTo>
                    <a:pt x="92" y="8"/>
                  </a:moveTo>
                  <a:lnTo>
                    <a:pt x="0" y="8"/>
                  </a:lnTo>
                  <a:lnTo>
                    <a:pt x="0" y="267"/>
                  </a:lnTo>
                  <a:lnTo>
                    <a:pt x="92" y="267"/>
                  </a:lnTo>
                  <a:lnTo>
                    <a:pt x="92" y="133"/>
                  </a:lnTo>
                  <a:lnTo>
                    <a:pt x="92" y="121"/>
                  </a:lnTo>
                  <a:lnTo>
                    <a:pt x="94" y="110"/>
                  </a:lnTo>
                  <a:lnTo>
                    <a:pt x="98" y="100"/>
                  </a:lnTo>
                  <a:lnTo>
                    <a:pt x="102" y="91"/>
                  </a:lnTo>
                  <a:lnTo>
                    <a:pt x="105" y="86"/>
                  </a:lnTo>
                  <a:lnTo>
                    <a:pt x="108" y="83"/>
                  </a:lnTo>
                  <a:lnTo>
                    <a:pt x="112" y="81"/>
                  </a:lnTo>
                  <a:lnTo>
                    <a:pt x="117" y="77"/>
                  </a:lnTo>
                  <a:lnTo>
                    <a:pt x="121" y="75"/>
                  </a:lnTo>
                  <a:lnTo>
                    <a:pt x="127" y="74"/>
                  </a:lnTo>
                  <a:lnTo>
                    <a:pt x="134" y="73"/>
                  </a:lnTo>
                  <a:lnTo>
                    <a:pt x="140" y="73"/>
                  </a:lnTo>
                  <a:lnTo>
                    <a:pt x="146" y="73"/>
                  </a:lnTo>
                  <a:lnTo>
                    <a:pt x="153" y="74"/>
                  </a:lnTo>
                  <a:lnTo>
                    <a:pt x="157" y="75"/>
                  </a:lnTo>
                  <a:lnTo>
                    <a:pt x="162" y="77"/>
                  </a:lnTo>
                  <a:lnTo>
                    <a:pt x="166" y="80"/>
                  </a:lnTo>
                  <a:lnTo>
                    <a:pt x="169" y="83"/>
                  </a:lnTo>
                  <a:lnTo>
                    <a:pt x="172" y="86"/>
                  </a:lnTo>
                  <a:lnTo>
                    <a:pt x="174" y="90"/>
                  </a:lnTo>
                  <a:lnTo>
                    <a:pt x="177" y="98"/>
                  </a:lnTo>
                  <a:lnTo>
                    <a:pt x="179" y="107"/>
                  </a:lnTo>
                  <a:lnTo>
                    <a:pt x="181" y="116"/>
                  </a:lnTo>
                  <a:lnTo>
                    <a:pt x="182" y="125"/>
                  </a:lnTo>
                  <a:lnTo>
                    <a:pt x="182" y="133"/>
                  </a:lnTo>
                  <a:lnTo>
                    <a:pt x="182" y="141"/>
                  </a:lnTo>
                  <a:lnTo>
                    <a:pt x="182" y="267"/>
                  </a:lnTo>
                  <a:lnTo>
                    <a:pt x="273" y="267"/>
                  </a:lnTo>
                  <a:lnTo>
                    <a:pt x="273" y="108"/>
                  </a:lnTo>
                  <a:lnTo>
                    <a:pt x="272" y="95"/>
                  </a:lnTo>
                  <a:lnTo>
                    <a:pt x="271" y="84"/>
                  </a:lnTo>
                  <a:lnTo>
                    <a:pt x="270" y="74"/>
                  </a:lnTo>
                  <a:lnTo>
                    <a:pt x="268" y="64"/>
                  </a:lnTo>
                  <a:lnTo>
                    <a:pt x="265" y="54"/>
                  </a:lnTo>
                  <a:lnTo>
                    <a:pt x="260" y="45"/>
                  </a:lnTo>
                  <a:lnTo>
                    <a:pt x="256" y="37"/>
                  </a:lnTo>
                  <a:lnTo>
                    <a:pt x="250" y="29"/>
                  </a:lnTo>
                  <a:lnTo>
                    <a:pt x="244" y="23"/>
                  </a:lnTo>
                  <a:lnTo>
                    <a:pt x="237" y="17"/>
                  </a:lnTo>
                  <a:lnTo>
                    <a:pt x="229" y="13"/>
                  </a:lnTo>
                  <a:lnTo>
                    <a:pt x="220" y="8"/>
                  </a:lnTo>
                  <a:lnTo>
                    <a:pt x="211" y="5"/>
                  </a:lnTo>
                  <a:lnTo>
                    <a:pt x="200" y="2"/>
                  </a:lnTo>
                  <a:lnTo>
                    <a:pt x="188" y="0"/>
                  </a:lnTo>
                  <a:lnTo>
                    <a:pt x="176" y="0"/>
                  </a:lnTo>
                  <a:lnTo>
                    <a:pt x="158" y="1"/>
                  </a:lnTo>
                  <a:lnTo>
                    <a:pt x="143" y="4"/>
                  </a:lnTo>
                  <a:lnTo>
                    <a:pt x="136" y="6"/>
                  </a:lnTo>
                  <a:lnTo>
                    <a:pt x="129" y="9"/>
                  </a:lnTo>
                  <a:lnTo>
                    <a:pt x="122" y="13"/>
                  </a:lnTo>
                  <a:lnTo>
                    <a:pt x="116" y="17"/>
                  </a:lnTo>
                  <a:lnTo>
                    <a:pt x="110" y="22"/>
                  </a:lnTo>
                  <a:lnTo>
                    <a:pt x="105" y="28"/>
                  </a:lnTo>
                  <a:lnTo>
                    <a:pt x="99" y="35"/>
                  </a:lnTo>
                  <a:lnTo>
                    <a:pt x="93" y="42"/>
                  </a:lnTo>
                  <a:lnTo>
                    <a:pt x="92" y="42"/>
                  </a:lnTo>
                  <a:lnTo>
                    <a:pt x="9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3" name="Freeform 40"/>
            <p:cNvSpPr>
              <a:spLocks/>
            </p:cNvSpPr>
            <p:nvPr/>
          </p:nvSpPr>
          <p:spPr bwMode="auto">
            <a:xfrm>
              <a:off x="4893700"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9095 w 226"/>
                <a:gd name="T11" fmla="*/ 529 h 276"/>
                <a:gd name="T12" fmla="*/ 22422 w 226"/>
                <a:gd name="T13" fmla="*/ 2117 h 276"/>
                <a:gd name="T14" fmla="*/ 16816 w 226"/>
                <a:gd name="T15" fmla="*/ 4763 h 276"/>
                <a:gd name="T16" fmla="*/ 13079 w 226"/>
                <a:gd name="T17" fmla="*/ 7144 h 276"/>
                <a:gd name="T18" fmla="*/ 10143 w 226"/>
                <a:gd name="T19" fmla="*/ 9790 h 276"/>
                <a:gd name="T20" fmla="*/ 8008 w 226"/>
                <a:gd name="T21" fmla="*/ 13494 h 276"/>
                <a:gd name="T22" fmla="*/ 6406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9075 w 226"/>
                <a:gd name="T33" fmla="*/ 35983 h 276"/>
                <a:gd name="T34" fmla="*/ 12545 w 226"/>
                <a:gd name="T35" fmla="*/ 38894 h 276"/>
                <a:gd name="T36" fmla="*/ 17884 w 226"/>
                <a:gd name="T37" fmla="*/ 41540 h 276"/>
                <a:gd name="T38" fmla="*/ 23489 w 226"/>
                <a:gd name="T39" fmla="*/ 43127 h 276"/>
                <a:gd name="T40" fmla="*/ 29095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433 w 226"/>
                <a:gd name="T51" fmla="*/ 53181 h 276"/>
                <a:gd name="T52" fmla="*/ 32031 w 226"/>
                <a:gd name="T53" fmla="*/ 54240 h 276"/>
                <a:gd name="T54" fmla="*/ 29629 w 226"/>
                <a:gd name="T55" fmla="*/ 54769 h 276"/>
                <a:gd name="T56" fmla="*/ 25091 w 226"/>
                <a:gd name="T57" fmla="*/ 54769 h 276"/>
                <a:gd name="T58" fmla="*/ 18151 w 226"/>
                <a:gd name="T59" fmla="*/ 52917 h 276"/>
                <a:gd name="T60" fmla="*/ 11745 w 226"/>
                <a:gd name="T61" fmla="*/ 49742 h 276"/>
                <a:gd name="T62" fmla="*/ 0 w 226"/>
                <a:gd name="T63" fmla="*/ 64823 h 276"/>
                <a:gd name="T64" fmla="*/ 6673 w 226"/>
                <a:gd name="T65" fmla="*/ 68527 h 276"/>
                <a:gd name="T66" fmla="*/ 13346 w 226"/>
                <a:gd name="T67" fmla="*/ 70908 h 276"/>
                <a:gd name="T68" fmla="*/ 20553 w 226"/>
                <a:gd name="T69" fmla="*/ 72231 h 276"/>
                <a:gd name="T70" fmla="*/ 27760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362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640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6" y="1"/>
                  </a:lnTo>
                  <a:lnTo>
                    <a:pt x="144" y="0"/>
                  </a:lnTo>
                  <a:lnTo>
                    <a:pt x="134" y="0"/>
                  </a:lnTo>
                  <a:lnTo>
                    <a:pt x="125" y="0"/>
                  </a:lnTo>
                  <a:lnTo>
                    <a:pt x="116" y="1"/>
                  </a:lnTo>
                  <a:lnTo>
                    <a:pt x="109" y="2"/>
                  </a:lnTo>
                  <a:lnTo>
                    <a:pt x="101" y="4"/>
                  </a:lnTo>
                  <a:lnTo>
                    <a:pt x="84" y="8"/>
                  </a:lnTo>
                  <a:lnTo>
                    <a:pt x="69" y="14"/>
                  </a:lnTo>
                  <a:lnTo>
                    <a:pt x="63" y="18"/>
                  </a:lnTo>
                  <a:lnTo>
                    <a:pt x="56" y="22"/>
                  </a:lnTo>
                  <a:lnTo>
                    <a:pt x="49" y="27"/>
                  </a:lnTo>
                  <a:lnTo>
                    <a:pt x="44" y="32"/>
                  </a:lnTo>
                  <a:lnTo>
                    <a:pt x="38" y="37"/>
                  </a:lnTo>
                  <a:lnTo>
                    <a:pt x="34" y="44"/>
                  </a:lnTo>
                  <a:lnTo>
                    <a:pt x="30" y="51"/>
                  </a:lnTo>
                  <a:lnTo>
                    <a:pt x="27" y="57"/>
                  </a:lnTo>
                  <a:lnTo>
                    <a:pt x="24" y="65"/>
                  </a:lnTo>
                  <a:lnTo>
                    <a:pt x="21" y="74"/>
                  </a:lnTo>
                  <a:lnTo>
                    <a:pt x="20" y="82"/>
                  </a:lnTo>
                  <a:lnTo>
                    <a:pt x="20" y="92"/>
                  </a:lnTo>
                  <a:lnTo>
                    <a:pt x="20" y="100"/>
                  </a:lnTo>
                  <a:lnTo>
                    <a:pt x="21" y="108"/>
                  </a:lnTo>
                  <a:lnTo>
                    <a:pt x="22" y="114"/>
                  </a:lnTo>
                  <a:lnTo>
                    <a:pt x="25" y="121"/>
                  </a:lnTo>
                  <a:lnTo>
                    <a:pt x="28" y="127"/>
                  </a:lnTo>
                  <a:lnTo>
                    <a:pt x="30" y="131"/>
                  </a:lnTo>
                  <a:lnTo>
                    <a:pt x="34" y="136"/>
                  </a:lnTo>
                  <a:lnTo>
                    <a:pt x="38" y="140"/>
                  </a:lnTo>
                  <a:lnTo>
                    <a:pt x="47" y="147"/>
                  </a:lnTo>
                  <a:lnTo>
                    <a:pt x="56" y="153"/>
                  </a:lnTo>
                  <a:lnTo>
                    <a:pt x="67" y="157"/>
                  </a:lnTo>
                  <a:lnTo>
                    <a:pt x="77" y="159"/>
                  </a:lnTo>
                  <a:lnTo>
                    <a:pt x="88" y="163"/>
                  </a:lnTo>
                  <a:lnTo>
                    <a:pt x="98" y="165"/>
                  </a:lnTo>
                  <a:lnTo>
                    <a:pt x="109" y="167"/>
                  </a:lnTo>
                  <a:lnTo>
                    <a:pt x="116" y="169"/>
                  </a:lnTo>
                  <a:lnTo>
                    <a:pt x="124" y="173"/>
                  </a:lnTo>
                  <a:lnTo>
                    <a:pt x="130" y="176"/>
                  </a:lnTo>
                  <a:lnTo>
                    <a:pt x="132" y="179"/>
                  </a:lnTo>
                  <a:lnTo>
                    <a:pt x="133" y="182"/>
                  </a:lnTo>
                  <a:lnTo>
                    <a:pt x="134" y="185"/>
                  </a:lnTo>
                  <a:lnTo>
                    <a:pt x="134" y="188"/>
                  </a:lnTo>
                  <a:lnTo>
                    <a:pt x="134" y="194"/>
                  </a:lnTo>
                  <a:lnTo>
                    <a:pt x="132" y="197"/>
                  </a:lnTo>
                  <a:lnTo>
                    <a:pt x="129" y="201"/>
                  </a:lnTo>
                  <a:lnTo>
                    <a:pt x="125" y="204"/>
                  </a:lnTo>
                  <a:lnTo>
                    <a:pt x="120" y="205"/>
                  </a:lnTo>
                  <a:lnTo>
                    <a:pt x="115" y="207"/>
                  </a:lnTo>
                  <a:lnTo>
                    <a:pt x="111" y="207"/>
                  </a:lnTo>
                  <a:lnTo>
                    <a:pt x="106" y="208"/>
                  </a:lnTo>
                  <a:lnTo>
                    <a:pt x="94" y="207"/>
                  </a:lnTo>
                  <a:lnTo>
                    <a:pt x="82" y="204"/>
                  </a:lnTo>
                  <a:lnTo>
                    <a:pt x="68" y="200"/>
                  </a:lnTo>
                  <a:lnTo>
                    <a:pt x="56" y="195"/>
                  </a:lnTo>
                  <a:lnTo>
                    <a:pt x="44" y="188"/>
                  </a:lnTo>
                  <a:lnTo>
                    <a:pt x="34" y="182"/>
                  </a:lnTo>
                  <a:lnTo>
                    <a:pt x="0" y="245"/>
                  </a:lnTo>
                  <a:lnTo>
                    <a:pt x="12" y="252"/>
                  </a:lnTo>
                  <a:lnTo>
                    <a:pt x="25" y="259"/>
                  </a:lnTo>
                  <a:lnTo>
                    <a:pt x="37" y="263"/>
                  </a:lnTo>
                  <a:lnTo>
                    <a:pt x="50" y="268"/>
                  </a:lnTo>
                  <a:lnTo>
                    <a:pt x="64" y="271"/>
                  </a:lnTo>
                  <a:lnTo>
                    <a:pt x="77" y="273"/>
                  </a:lnTo>
                  <a:lnTo>
                    <a:pt x="91" y="276"/>
                  </a:lnTo>
                  <a:lnTo>
                    <a:pt x="104" y="276"/>
                  </a:lnTo>
                  <a:lnTo>
                    <a:pt x="114" y="276"/>
                  </a:lnTo>
                  <a:lnTo>
                    <a:pt x="123" y="275"/>
                  </a:lnTo>
                  <a:lnTo>
                    <a:pt x="131" y="273"/>
                  </a:lnTo>
                  <a:lnTo>
                    <a:pt x="140" y="272"/>
                  </a:lnTo>
                  <a:lnTo>
                    <a:pt x="158" y="268"/>
                  </a:lnTo>
                  <a:lnTo>
                    <a:pt x="173" y="261"/>
                  </a:lnTo>
                  <a:lnTo>
                    <a:pt x="181" y="258"/>
                  </a:lnTo>
                  <a:lnTo>
                    <a:pt x="188" y="253"/>
                  </a:lnTo>
                  <a:lnTo>
                    <a:pt x="195" y="248"/>
                  </a:lnTo>
                  <a:lnTo>
                    <a:pt x="201" y="243"/>
                  </a:lnTo>
                  <a:lnTo>
                    <a:pt x="207" y="236"/>
                  </a:lnTo>
                  <a:lnTo>
                    <a:pt x="211" y="230"/>
                  </a:lnTo>
                  <a:lnTo>
                    <a:pt x="216" y="223"/>
                  </a:lnTo>
                  <a:lnTo>
                    <a:pt x="219" y="215"/>
                  </a:lnTo>
                  <a:lnTo>
                    <a:pt x="223"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5" y="102"/>
                  </a:lnTo>
                  <a:lnTo>
                    <a:pt x="140" y="101"/>
                  </a:lnTo>
                  <a:lnTo>
                    <a:pt x="133" y="99"/>
                  </a:lnTo>
                  <a:lnTo>
                    <a:pt x="126" y="97"/>
                  </a:lnTo>
                  <a:lnTo>
                    <a:pt x="120" y="94"/>
                  </a:lnTo>
                  <a:lnTo>
                    <a:pt x="115" y="91"/>
                  </a:lnTo>
                  <a:lnTo>
                    <a:pt x="113" y="89"/>
                  </a:lnTo>
                  <a:lnTo>
                    <a:pt x="112" y="86"/>
                  </a:lnTo>
                  <a:lnTo>
                    <a:pt x="111" y="83"/>
                  </a:lnTo>
                  <a:lnTo>
                    <a:pt x="110" y="80"/>
                  </a:lnTo>
                  <a:lnTo>
                    <a:pt x="111" y="75"/>
                  </a:lnTo>
                  <a:lnTo>
                    <a:pt x="113" y="72"/>
                  </a:lnTo>
                  <a:lnTo>
                    <a:pt x="116" y="69"/>
                  </a:lnTo>
                  <a:lnTo>
                    <a:pt x="121" y="66"/>
                  </a:lnTo>
                  <a:lnTo>
                    <a:pt x="125" y="64"/>
                  </a:lnTo>
                  <a:lnTo>
                    <a:pt x="130" y="63"/>
                  </a:lnTo>
                  <a:lnTo>
                    <a:pt x="134" y="63"/>
                  </a:lnTo>
                  <a:lnTo>
                    <a:pt x="139" y="63"/>
                  </a:lnTo>
                  <a:lnTo>
                    <a:pt x="147" y="63"/>
                  </a:lnTo>
                  <a:lnTo>
                    <a:pt x="156" y="64"/>
                  </a:lnTo>
                  <a:lnTo>
                    <a:pt x="164" y="66"/>
                  </a:lnTo>
                  <a:lnTo>
                    <a:pt x="172" y="69"/>
                  </a:lnTo>
                  <a:lnTo>
                    <a:pt x="180"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4" name="Freeform 41"/>
            <p:cNvSpPr>
              <a:spLocks/>
            </p:cNvSpPr>
            <p:nvPr/>
          </p:nvSpPr>
          <p:spPr bwMode="auto">
            <a:xfrm>
              <a:off x="4961963" y="6345250"/>
              <a:ext cx="44450" cy="88900"/>
            </a:xfrm>
            <a:custGeom>
              <a:avLst/>
              <a:gdLst>
                <a:gd name="T0" fmla="*/ 30911 w 174"/>
                <a:gd name="T1" fmla="*/ 40481 h 336"/>
                <a:gd name="T2" fmla="*/ 44450 w 174"/>
                <a:gd name="T3" fmla="*/ 40481 h 336"/>
                <a:gd name="T4" fmla="*/ 44450 w 174"/>
                <a:gd name="T5" fmla="*/ 20373 h 336"/>
                <a:gd name="T6" fmla="*/ 30911 w 174"/>
                <a:gd name="T7" fmla="*/ 20373 h 336"/>
                <a:gd name="T8" fmla="*/ 30911 w 174"/>
                <a:gd name="T9" fmla="*/ 0 h 336"/>
                <a:gd name="T10" fmla="*/ 7408 w 174"/>
                <a:gd name="T11" fmla="*/ 0 h 336"/>
                <a:gd name="T12" fmla="*/ 7408 w 174"/>
                <a:gd name="T13" fmla="*/ 20373 h 336"/>
                <a:gd name="T14" fmla="*/ 0 w 174"/>
                <a:gd name="T15" fmla="*/ 20373 h 336"/>
                <a:gd name="T16" fmla="*/ 0 w 174"/>
                <a:gd name="T17" fmla="*/ 40481 h 336"/>
                <a:gd name="T18" fmla="*/ 7408 w 174"/>
                <a:gd name="T19" fmla="*/ 40481 h 336"/>
                <a:gd name="T20" fmla="*/ 7408 w 174"/>
                <a:gd name="T21" fmla="*/ 88900 h 336"/>
                <a:gd name="T22" fmla="*/ 30911 w 174"/>
                <a:gd name="T23" fmla="*/ 88900 h 336"/>
                <a:gd name="T24" fmla="*/ 30911 w 174"/>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336">
                  <a:moveTo>
                    <a:pt x="121" y="153"/>
                  </a:moveTo>
                  <a:lnTo>
                    <a:pt x="174" y="153"/>
                  </a:lnTo>
                  <a:lnTo>
                    <a:pt x="174"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5" name="Freeform 42"/>
            <p:cNvSpPr>
              <a:spLocks/>
            </p:cNvSpPr>
            <p:nvPr/>
          </p:nvSpPr>
          <p:spPr bwMode="auto">
            <a:xfrm>
              <a:off x="5009588"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8828 w 226"/>
                <a:gd name="T11" fmla="*/ 529 h 276"/>
                <a:gd name="T12" fmla="*/ 22422 w 226"/>
                <a:gd name="T13" fmla="*/ 2117 h 276"/>
                <a:gd name="T14" fmla="*/ 16549 w 226"/>
                <a:gd name="T15" fmla="*/ 4763 h 276"/>
                <a:gd name="T16" fmla="*/ 13079 w 226"/>
                <a:gd name="T17" fmla="*/ 7144 h 276"/>
                <a:gd name="T18" fmla="*/ 10410 w 226"/>
                <a:gd name="T19" fmla="*/ 9790 h 276"/>
                <a:gd name="T20" fmla="*/ 8008 w 226"/>
                <a:gd name="T21" fmla="*/ 13494 h 276"/>
                <a:gd name="T22" fmla="*/ 6139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8809 w 226"/>
                <a:gd name="T33" fmla="*/ 35983 h 276"/>
                <a:gd name="T34" fmla="*/ 12545 w 226"/>
                <a:gd name="T35" fmla="*/ 38894 h 276"/>
                <a:gd name="T36" fmla="*/ 17884 w 226"/>
                <a:gd name="T37" fmla="*/ 41540 h 276"/>
                <a:gd name="T38" fmla="*/ 23489 w 226"/>
                <a:gd name="T39" fmla="*/ 43127 h 276"/>
                <a:gd name="T40" fmla="*/ 28828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166 w 226"/>
                <a:gd name="T51" fmla="*/ 53181 h 276"/>
                <a:gd name="T52" fmla="*/ 32298 w 226"/>
                <a:gd name="T53" fmla="*/ 54240 h 276"/>
                <a:gd name="T54" fmla="*/ 29629 w 226"/>
                <a:gd name="T55" fmla="*/ 54769 h 276"/>
                <a:gd name="T56" fmla="*/ 25091 w 226"/>
                <a:gd name="T57" fmla="*/ 54769 h 276"/>
                <a:gd name="T58" fmla="*/ 18151 w 226"/>
                <a:gd name="T59" fmla="*/ 52917 h 276"/>
                <a:gd name="T60" fmla="*/ 11478 w 226"/>
                <a:gd name="T61" fmla="*/ 49742 h 276"/>
                <a:gd name="T62" fmla="*/ 0 w 226"/>
                <a:gd name="T63" fmla="*/ 64823 h 276"/>
                <a:gd name="T64" fmla="*/ 6406 w 226"/>
                <a:gd name="T65" fmla="*/ 68527 h 276"/>
                <a:gd name="T66" fmla="*/ 13346 w 226"/>
                <a:gd name="T67" fmla="*/ 70908 h 276"/>
                <a:gd name="T68" fmla="*/ 20553 w 226"/>
                <a:gd name="T69" fmla="*/ 72231 h 276"/>
                <a:gd name="T70" fmla="*/ 28027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095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5" y="1"/>
                  </a:lnTo>
                  <a:lnTo>
                    <a:pt x="144" y="0"/>
                  </a:lnTo>
                  <a:lnTo>
                    <a:pt x="134" y="0"/>
                  </a:lnTo>
                  <a:lnTo>
                    <a:pt x="125" y="0"/>
                  </a:lnTo>
                  <a:lnTo>
                    <a:pt x="117" y="1"/>
                  </a:lnTo>
                  <a:lnTo>
                    <a:pt x="108" y="2"/>
                  </a:lnTo>
                  <a:lnTo>
                    <a:pt x="100" y="4"/>
                  </a:lnTo>
                  <a:lnTo>
                    <a:pt x="84" y="8"/>
                  </a:lnTo>
                  <a:lnTo>
                    <a:pt x="69" y="14"/>
                  </a:lnTo>
                  <a:lnTo>
                    <a:pt x="62" y="18"/>
                  </a:lnTo>
                  <a:lnTo>
                    <a:pt x="56" y="22"/>
                  </a:lnTo>
                  <a:lnTo>
                    <a:pt x="49" y="27"/>
                  </a:lnTo>
                  <a:lnTo>
                    <a:pt x="43" y="32"/>
                  </a:lnTo>
                  <a:lnTo>
                    <a:pt x="39" y="37"/>
                  </a:lnTo>
                  <a:lnTo>
                    <a:pt x="33" y="44"/>
                  </a:lnTo>
                  <a:lnTo>
                    <a:pt x="30" y="51"/>
                  </a:lnTo>
                  <a:lnTo>
                    <a:pt x="27" y="57"/>
                  </a:lnTo>
                  <a:lnTo>
                    <a:pt x="23" y="65"/>
                  </a:lnTo>
                  <a:lnTo>
                    <a:pt x="21" y="74"/>
                  </a:lnTo>
                  <a:lnTo>
                    <a:pt x="20" y="82"/>
                  </a:lnTo>
                  <a:lnTo>
                    <a:pt x="20" y="92"/>
                  </a:lnTo>
                  <a:lnTo>
                    <a:pt x="20" y="100"/>
                  </a:lnTo>
                  <a:lnTo>
                    <a:pt x="21" y="108"/>
                  </a:lnTo>
                  <a:lnTo>
                    <a:pt x="22" y="114"/>
                  </a:lnTo>
                  <a:lnTo>
                    <a:pt x="24" y="121"/>
                  </a:lnTo>
                  <a:lnTo>
                    <a:pt x="28" y="127"/>
                  </a:lnTo>
                  <a:lnTo>
                    <a:pt x="30" y="131"/>
                  </a:lnTo>
                  <a:lnTo>
                    <a:pt x="33" y="136"/>
                  </a:lnTo>
                  <a:lnTo>
                    <a:pt x="38" y="140"/>
                  </a:lnTo>
                  <a:lnTo>
                    <a:pt x="47" y="147"/>
                  </a:lnTo>
                  <a:lnTo>
                    <a:pt x="56" y="153"/>
                  </a:lnTo>
                  <a:lnTo>
                    <a:pt x="67" y="157"/>
                  </a:lnTo>
                  <a:lnTo>
                    <a:pt x="77" y="159"/>
                  </a:lnTo>
                  <a:lnTo>
                    <a:pt x="88" y="163"/>
                  </a:lnTo>
                  <a:lnTo>
                    <a:pt x="98" y="165"/>
                  </a:lnTo>
                  <a:lnTo>
                    <a:pt x="108" y="167"/>
                  </a:lnTo>
                  <a:lnTo>
                    <a:pt x="116" y="169"/>
                  </a:lnTo>
                  <a:lnTo>
                    <a:pt x="124" y="173"/>
                  </a:lnTo>
                  <a:lnTo>
                    <a:pt x="130" y="176"/>
                  </a:lnTo>
                  <a:lnTo>
                    <a:pt x="132" y="179"/>
                  </a:lnTo>
                  <a:lnTo>
                    <a:pt x="133" y="182"/>
                  </a:lnTo>
                  <a:lnTo>
                    <a:pt x="134" y="185"/>
                  </a:lnTo>
                  <a:lnTo>
                    <a:pt x="135" y="188"/>
                  </a:lnTo>
                  <a:lnTo>
                    <a:pt x="134" y="194"/>
                  </a:lnTo>
                  <a:lnTo>
                    <a:pt x="132" y="197"/>
                  </a:lnTo>
                  <a:lnTo>
                    <a:pt x="128" y="201"/>
                  </a:lnTo>
                  <a:lnTo>
                    <a:pt x="125" y="204"/>
                  </a:lnTo>
                  <a:lnTo>
                    <a:pt x="121" y="205"/>
                  </a:lnTo>
                  <a:lnTo>
                    <a:pt x="115" y="207"/>
                  </a:lnTo>
                  <a:lnTo>
                    <a:pt x="111" y="207"/>
                  </a:lnTo>
                  <a:lnTo>
                    <a:pt x="106" y="208"/>
                  </a:lnTo>
                  <a:lnTo>
                    <a:pt x="94" y="207"/>
                  </a:lnTo>
                  <a:lnTo>
                    <a:pt x="81" y="204"/>
                  </a:lnTo>
                  <a:lnTo>
                    <a:pt x="68" y="200"/>
                  </a:lnTo>
                  <a:lnTo>
                    <a:pt x="56" y="195"/>
                  </a:lnTo>
                  <a:lnTo>
                    <a:pt x="43" y="188"/>
                  </a:lnTo>
                  <a:lnTo>
                    <a:pt x="33" y="182"/>
                  </a:lnTo>
                  <a:lnTo>
                    <a:pt x="0" y="245"/>
                  </a:lnTo>
                  <a:lnTo>
                    <a:pt x="12" y="252"/>
                  </a:lnTo>
                  <a:lnTo>
                    <a:pt x="24" y="259"/>
                  </a:lnTo>
                  <a:lnTo>
                    <a:pt x="37" y="263"/>
                  </a:lnTo>
                  <a:lnTo>
                    <a:pt x="50" y="268"/>
                  </a:lnTo>
                  <a:lnTo>
                    <a:pt x="64" y="271"/>
                  </a:lnTo>
                  <a:lnTo>
                    <a:pt x="77" y="273"/>
                  </a:lnTo>
                  <a:lnTo>
                    <a:pt x="90" y="276"/>
                  </a:lnTo>
                  <a:lnTo>
                    <a:pt x="105" y="276"/>
                  </a:lnTo>
                  <a:lnTo>
                    <a:pt x="114" y="276"/>
                  </a:lnTo>
                  <a:lnTo>
                    <a:pt x="123" y="275"/>
                  </a:lnTo>
                  <a:lnTo>
                    <a:pt x="132" y="273"/>
                  </a:lnTo>
                  <a:lnTo>
                    <a:pt x="140" y="272"/>
                  </a:lnTo>
                  <a:lnTo>
                    <a:pt x="158" y="268"/>
                  </a:lnTo>
                  <a:lnTo>
                    <a:pt x="173" y="261"/>
                  </a:lnTo>
                  <a:lnTo>
                    <a:pt x="181" y="258"/>
                  </a:lnTo>
                  <a:lnTo>
                    <a:pt x="188" y="253"/>
                  </a:lnTo>
                  <a:lnTo>
                    <a:pt x="194" y="248"/>
                  </a:lnTo>
                  <a:lnTo>
                    <a:pt x="201" y="243"/>
                  </a:lnTo>
                  <a:lnTo>
                    <a:pt x="207" y="236"/>
                  </a:lnTo>
                  <a:lnTo>
                    <a:pt x="211" y="230"/>
                  </a:lnTo>
                  <a:lnTo>
                    <a:pt x="216" y="223"/>
                  </a:lnTo>
                  <a:lnTo>
                    <a:pt x="219" y="215"/>
                  </a:lnTo>
                  <a:lnTo>
                    <a:pt x="222"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6" y="102"/>
                  </a:lnTo>
                  <a:lnTo>
                    <a:pt x="140" y="101"/>
                  </a:lnTo>
                  <a:lnTo>
                    <a:pt x="133" y="99"/>
                  </a:lnTo>
                  <a:lnTo>
                    <a:pt x="126" y="97"/>
                  </a:lnTo>
                  <a:lnTo>
                    <a:pt x="120" y="94"/>
                  </a:lnTo>
                  <a:lnTo>
                    <a:pt x="115" y="91"/>
                  </a:lnTo>
                  <a:lnTo>
                    <a:pt x="113" y="89"/>
                  </a:lnTo>
                  <a:lnTo>
                    <a:pt x="112" y="86"/>
                  </a:lnTo>
                  <a:lnTo>
                    <a:pt x="111" y="83"/>
                  </a:lnTo>
                  <a:lnTo>
                    <a:pt x="109" y="80"/>
                  </a:lnTo>
                  <a:lnTo>
                    <a:pt x="111" y="75"/>
                  </a:lnTo>
                  <a:lnTo>
                    <a:pt x="113" y="72"/>
                  </a:lnTo>
                  <a:lnTo>
                    <a:pt x="116" y="69"/>
                  </a:lnTo>
                  <a:lnTo>
                    <a:pt x="121" y="66"/>
                  </a:lnTo>
                  <a:lnTo>
                    <a:pt x="125" y="64"/>
                  </a:lnTo>
                  <a:lnTo>
                    <a:pt x="130" y="63"/>
                  </a:lnTo>
                  <a:lnTo>
                    <a:pt x="134" y="63"/>
                  </a:lnTo>
                  <a:lnTo>
                    <a:pt x="139" y="63"/>
                  </a:lnTo>
                  <a:lnTo>
                    <a:pt x="146" y="63"/>
                  </a:lnTo>
                  <a:lnTo>
                    <a:pt x="155" y="64"/>
                  </a:lnTo>
                  <a:lnTo>
                    <a:pt x="164" y="66"/>
                  </a:lnTo>
                  <a:lnTo>
                    <a:pt x="172" y="69"/>
                  </a:lnTo>
                  <a:lnTo>
                    <a:pt x="181"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6" name="Freeform 43"/>
            <p:cNvSpPr>
              <a:spLocks/>
            </p:cNvSpPr>
            <p:nvPr/>
          </p:nvSpPr>
          <p:spPr bwMode="auto">
            <a:xfrm>
              <a:off x="5077850" y="6345250"/>
              <a:ext cx="46038" cy="88900"/>
            </a:xfrm>
            <a:custGeom>
              <a:avLst/>
              <a:gdLst>
                <a:gd name="T0" fmla="*/ 32200 w 173"/>
                <a:gd name="T1" fmla="*/ 40481 h 336"/>
                <a:gd name="T2" fmla="*/ 46038 w 173"/>
                <a:gd name="T3" fmla="*/ 40481 h 336"/>
                <a:gd name="T4" fmla="*/ 46038 w 173"/>
                <a:gd name="T5" fmla="*/ 20373 h 336"/>
                <a:gd name="T6" fmla="*/ 32200 w 173"/>
                <a:gd name="T7" fmla="*/ 20373 h 336"/>
                <a:gd name="T8" fmla="*/ 32200 w 173"/>
                <a:gd name="T9" fmla="*/ 0 h 336"/>
                <a:gd name="T10" fmla="*/ 7717 w 173"/>
                <a:gd name="T11" fmla="*/ 0 h 336"/>
                <a:gd name="T12" fmla="*/ 7717 w 173"/>
                <a:gd name="T13" fmla="*/ 20373 h 336"/>
                <a:gd name="T14" fmla="*/ 0 w 173"/>
                <a:gd name="T15" fmla="*/ 20373 h 336"/>
                <a:gd name="T16" fmla="*/ 0 w 173"/>
                <a:gd name="T17" fmla="*/ 40481 h 336"/>
                <a:gd name="T18" fmla="*/ 7717 w 173"/>
                <a:gd name="T19" fmla="*/ 40481 h 336"/>
                <a:gd name="T20" fmla="*/ 7717 w 173"/>
                <a:gd name="T21" fmla="*/ 88900 h 336"/>
                <a:gd name="T22" fmla="*/ 32200 w 173"/>
                <a:gd name="T23" fmla="*/ 88900 h 336"/>
                <a:gd name="T24" fmla="*/ 32200 w 173"/>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336">
                  <a:moveTo>
                    <a:pt x="121" y="153"/>
                  </a:moveTo>
                  <a:lnTo>
                    <a:pt x="173" y="153"/>
                  </a:lnTo>
                  <a:lnTo>
                    <a:pt x="173"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7" name="Freeform 44"/>
            <p:cNvSpPr>
              <a:spLocks noEditPoints="1"/>
            </p:cNvSpPr>
            <p:nvPr/>
          </p:nvSpPr>
          <p:spPr bwMode="auto">
            <a:xfrm>
              <a:off x="5125475" y="6362713"/>
              <a:ext cx="76200" cy="73025"/>
            </a:xfrm>
            <a:custGeom>
              <a:avLst/>
              <a:gdLst>
                <a:gd name="T0" fmla="*/ 25133 w 285"/>
                <a:gd name="T1" fmla="*/ 24871 h 276"/>
                <a:gd name="T2" fmla="*/ 26737 w 285"/>
                <a:gd name="T3" fmla="*/ 21960 h 276"/>
                <a:gd name="T4" fmla="*/ 28876 w 285"/>
                <a:gd name="T5" fmla="*/ 19315 h 276"/>
                <a:gd name="T6" fmla="*/ 31549 w 285"/>
                <a:gd name="T7" fmla="*/ 17463 h 276"/>
                <a:gd name="T8" fmla="*/ 34491 w 285"/>
                <a:gd name="T9" fmla="*/ 16404 h 276"/>
                <a:gd name="T10" fmla="*/ 37699 w 285"/>
                <a:gd name="T11" fmla="*/ 15875 h 276"/>
                <a:gd name="T12" fmla="*/ 41175 w 285"/>
                <a:gd name="T13" fmla="*/ 15875 h 276"/>
                <a:gd name="T14" fmla="*/ 44116 w 285"/>
                <a:gd name="T15" fmla="*/ 16404 h 276"/>
                <a:gd name="T16" fmla="*/ 47057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457 w 285"/>
                <a:gd name="T31" fmla="*/ 19844 h 276"/>
                <a:gd name="T32" fmla="*/ 70318 w 285"/>
                <a:gd name="T33" fmla="*/ 15875 h 276"/>
                <a:gd name="T34" fmla="*/ 67644 w 285"/>
                <a:gd name="T35" fmla="*/ 11906 h 276"/>
                <a:gd name="T36" fmla="*/ 64436 w 285"/>
                <a:gd name="T37" fmla="*/ 8731 h 276"/>
                <a:gd name="T38" fmla="*/ 60960 w 285"/>
                <a:gd name="T39" fmla="*/ 6085 h 276"/>
                <a:gd name="T40" fmla="*/ 56682 w 285"/>
                <a:gd name="T41" fmla="*/ 3704 h 276"/>
                <a:gd name="T42" fmla="*/ 51869 w 285"/>
                <a:gd name="T43" fmla="*/ 1852 h 276"/>
                <a:gd name="T44" fmla="*/ 46789 w 285"/>
                <a:gd name="T45" fmla="*/ 529 h 276"/>
                <a:gd name="T46" fmla="*/ 41175 w 285"/>
                <a:gd name="T47" fmla="*/ 0 h 276"/>
                <a:gd name="T48" fmla="*/ 34223 w 285"/>
                <a:gd name="T49" fmla="*/ 0 h 276"/>
                <a:gd name="T50" fmla="*/ 26469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604 w 285"/>
                <a:gd name="T61" fmla="*/ 24606 h 276"/>
                <a:gd name="T62" fmla="*/ 0 w 285"/>
                <a:gd name="T63" fmla="*/ 32279 h 276"/>
                <a:gd name="T64" fmla="*/ 0 w 285"/>
                <a:gd name="T65" fmla="*/ 41010 h 276"/>
                <a:gd name="T66" fmla="*/ 1604 w 285"/>
                <a:gd name="T67" fmla="*/ 48683 h 276"/>
                <a:gd name="T68" fmla="*/ 4545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2779 w 285"/>
                <a:gd name="T81" fmla="*/ 73025 h 276"/>
                <a:gd name="T82" fmla="*/ 48928 w 285"/>
                <a:gd name="T83" fmla="*/ 71967 h 276"/>
                <a:gd name="T84" fmla="*/ 54543 w 285"/>
                <a:gd name="T85" fmla="*/ 70908 h 276"/>
                <a:gd name="T86" fmla="*/ 59623 w 285"/>
                <a:gd name="T87" fmla="*/ 68527 h 276"/>
                <a:gd name="T88" fmla="*/ 64436 w 285"/>
                <a:gd name="T89" fmla="*/ 65617 h 276"/>
                <a:gd name="T90" fmla="*/ 68714 w 285"/>
                <a:gd name="T91" fmla="*/ 61913 h 276"/>
                <a:gd name="T92" fmla="*/ 71922 w 285"/>
                <a:gd name="T93" fmla="*/ 57415 h 276"/>
                <a:gd name="T94" fmla="*/ 74328 w 285"/>
                <a:gd name="T95" fmla="*/ 52388 h 276"/>
                <a:gd name="T96" fmla="*/ 51602 w 285"/>
                <a:gd name="T97" fmla="*/ 49477 h 276"/>
                <a:gd name="T98" fmla="*/ 49463 w 285"/>
                <a:gd name="T99" fmla="*/ 52388 h 276"/>
                <a:gd name="T100" fmla="*/ 46789 w 285"/>
                <a:gd name="T101" fmla="*/ 54240 h 276"/>
                <a:gd name="T102" fmla="*/ 43581 w 285"/>
                <a:gd name="T103" fmla="*/ 55563 h 276"/>
                <a:gd name="T104" fmla="*/ 39838 w 285"/>
                <a:gd name="T105" fmla="*/ 55827 h 276"/>
                <a:gd name="T106" fmla="*/ 33421 w 285"/>
                <a:gd name="T107" fmla="*/ 54769 h 276"/>
                <a:gd name="T108" fmla="*/ 30747 w 285"/>
                <a:gd name="T109" fmla="*/ 53710 h 276"/>
                <a:gd name="T110" fmla="*/ 28608 w 285"/>
                <a:gd name="T111" fmla="*/ 51858 h 276"/>
                <a:gd name="T112" fmla="*/ 26737 w 285"/>
                <a:gd name="T113" fmla="*/ 49477 h 276"/>
                <a:gd name="T114" fmla="*/ 25667 w 285"/>
                <a:gd name="T115" fmla="*/ 47096 h 276"/>
                <a:gd name="T116" fmla="*/ 24598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4" y="94"/>
                  </a:lnTo>
                  <a:lnTo>
                    <a:pt x="98" y="88"/>
                  </a:lnTo>
                  <a:lnTo>
                    <a:pt x="100" y="83"/>
                  </a:lnTo>
                  <a:lnTo>
                    <a:pt x="103" y="77"/>
                  </a:lnTo>
                  <a:lnTo>
                    <a:pt x="108" y="73"/>
                  </a:lnTo>
                  <a:lnTo>
                    <a:pt x="112" y="70"/>
                  </a:lnTo>
                  <a:lnTo>
                    <a:pt x="118" y="66"/>
                  </a:lnTo>
                  <a:lnTo>
                    <a:pt x="122" y="64"/>
                  </a:lnTo>
                  <a:lnTo>
                    <a:pt x="129" y="62"/>
                  </a:lnTo>
                  <a:lnTo>
                    <a:pt x="135" y="61"/>
                  </a:lnTo>
                  <a:lnTo>
                    <a:pt x="141" y="60"/>
                  </a:lnTo>
                  <a:lnTo>
                    <a:pt x="148" y="60"/>
                  </a:lnTo>
                  <a:lnTo>
                    <a:pt x="154" y="60"/>
                  </a:lnTo>
                  <a:lnTo>
                    <a:pt x="159" y="61"/>
                  </a:lnTo>
                  <a:lnTo>
                    <a:pt x="165" y="62"/>
                  </a:lnTo>
                  <a:lnTo>
                    <a:pt x="171" y="64"/>
                  </a:lnTo>
                  <a:lnTo>
                    <a:pt x="176" y="67"/>
                  </a:lnTo>
                  <a:lnTo>
                    <a:pt x="181" y="71"/>
                  </a:lnTo>
                  <a:lnTo>
                    <a:pt x="185" y="74"/>
                  </a:lnTo>
                  <a:lnTo>
                    <a:pt x="190" y="79"/>
                  </a:lnTo>
                  <a:lnTo>
                    <a:pt x="193" y="83"/>
                  </a:lnTo>
                  <a:lnTo>
                    <a:pt x="196" y="89"/>
                  </a:lnTo>
                  <a:lnTo>
                    <a:pt x="198" y="94"/>
                  </a:lnTo>
                  <a:lnTo>
                    <a:pt x="200" y="100"/>
                  </a:lnTo>
                  <a:lnTo>
                    <a:pt x="93" y="100"/>
                  </a:lnTo>
                  <a:close/>
                  <a:moveTo>
                    <a:pt x="285" y="144"/>
                  </a:moveTo>
                  <a:lnTo>
                    <a:pt x="284" y="122"/>
                  </a:lnTo>
                  <a:lnTo>
                    <a:pt x="280" y="102"/>
                  </a:lnTo>
                  <a:lnTo>
                    <a:pt x="278" y="93"/>
                  </a:lnTo>
                  <a:lnTo>
                    <a:pt x="275" y="84"/>
                  </a:lnTo>
                  <a:lnTo>
                    <a:pt x="271" y="75"/>
                  </a:lnTo>
                  <a:lnTo>
                    <a:pt x="268" y="67"/>
                  </a:lnTo>
                  <a:lnTo>
                    <a:pt x="263" y="60"/>
                  </a:lnTo>
                  <a:lnTo>
                    <a:pt x="259" y="52"/>
                  </a:lnTo>
                  <a:lnTo>
                    <a:pt x="253" y="45"/>
                  </a:lnTo>
                  <a:lnTo>
                    <a:pt x="248" y="38"/>
                  </a:lnTo>
                  <a:lnTo>
                    <a:pt x="241" y="33"/>
                  </a:lnTo>
                  <a:lnTo>
                    <a:pt x="234" y="27"/>
                  </a:lnTo>
                  <a:lnTo>
                    <a:pt x="228" y="23"/>
                  </a:lnTo>
                  <a:lnTo>
                    <a:pt x="220" y="18"/>
                  </a:lnTo>
                  <a:lnTo>
                    <a:pt x="212" y="14"/>
                  </a:lnTo>
                  <a:lnTo>
                    <a:pt x="203" y="10"/>
                  </a:lnTo>
                  <a:lnTo>
                    <a:pt x="194" y="7"/>
                  </a:lnTo>
                  <a:lnTo>
                    <a:pt x="185" y="5"/>
                  </a:lnTo>
                  <a:lnTo>
                    <a:pt x="175" y="2"/>
                  </a:lnTo>
                  <a:lnTo>
                    <a:pt x="165" y="1"/>
                  </a:lnTo>
                  <a:lnTo>
                    <a:pt x="154" y="0"/>
                  </a:lnTo>
                  <a:lnTo>
                    <a:pt x="143" y="0"/>
                  </a:lnTo>
                  <a:lnTo>
                    <a:pt x="128" y="0"/>
                  </a:lnTo>
                  <a:lnTo>
                    <a:pt x="112" y="2"/>
                  </a:lnTo>
                  <a:lnTo>
                    <a:pt x="99" y="6"/>
                  </a:lnTo>
                  <a:lnTo>
                    <a:pt x="85" y="9"/>
                  </a:lnTo>
                  <a:lnTo>
                    <a:pt x="72" y="15"/>
                  </a:lnTo>
                  <a:lnTo>
                    <a:pt x="61" y="20"/>
                  </a:lnTo>
                  <a:lnTo>
                    <a:pt x="50" y="28"/>
                  </a:lnTo>
                  <a:lnTo>
                    <a:pt x="40" y="37"/>
                  </a:lnTo>
                  <a:lnTo>
                    <a:pt x="31" y="46"/>
                  </a:lnTo>
                  <a:lnTo>
                    <a:pt x="23" y="56"/>
                  </a:lnTo>
                  <a:lnTo>
                    <a:pt x="16" y="67"/>
                  </a:lnTo>
                  <a:lnTo>
                    <a:pt x="10" y="80"/>
                  </a:lnTo>
                  <a:lnTo>
                    <a:pt x="6" y="93"/>
                  </a:lnTo>
                  <a:lnTo>
                    <a:pt x="3" y="108"/>
                  </a:lnTo>
                  <a:lnTo>
                    <a:pt x="0" y="122"/>
                  </a:lnTo>
                  <a:lnTo>
                    <a:pt x="0" y="138"/>
                  </a:lnTo>
                  <a:lnTo>
                    <a:pt x="0" y="155"/>
                  </a:lnTo>
                  <a:lnTo>
                    <a:pt x="3" y="169"/>
                  </a:lnTo>
                  <a:lnTo>
                    <a:pt x="6" y="184"/>
                  </a:lnTo>
                  <a:lnTo>
                    <a:pt x="12" y="197"/>
                  </a:lnTo>
                  <a:lnTo>
                    <a:pt x="17" y="210"/>
                  </a:lnTo>
                  <a:lnTo>
                    <a:pt x="25" y="221"/>
                  </a:lnTo>
                  <a:lnTo>
                    <a:pt x="33" y="231"/>
                  </a:lnTo>
                  <a:lnTo>
                    <a:pt x="43" y="240"/>
                  </a:lnTo>
                  <a:lnTo>
                    <a:pt x="53" y="249"/>
                  </a:lnTo>
                  <a:lnTo>
                    <a:pt x="64" y="256"/>
                  </a:lnTo>
                  <a:lnTo>
                    <a:pt x="77" y="262"/>
                  </a:lnTo>
                  <a:lnTo>
                    <a:pt x="90" y="267"/>
                  </a:lnTo>
                  <a:lnTo>
                    <a:pt x="104" y="270"/>
                  </a:lnTo>
                  <a:lnTo>
                    <a:pt x="119" y="273"/>
                  </a:lnTo>
                  <a:lnTo>
                    <a:pt x="134" y="276"/>
                  </a:lnTo>
                  <a:lnTo>
                    <a:pt x="149" y="276"/>
                  </a:lnTo>
                  <a:lnTo>
                    <a:pt x="160" y="276"/>
                  </a:lnTo>
                  <a:lnTo>
                    <a:pt x="172" y="275"/>
                  </a:lnTo>
                  <a:lnTo>
                    <a:pt x="183" y="272"/>
                  </a:lnTo>
                  <a:lnTo>
                    <a:pt x="193" y="270"/>
                  </a:lnTo>
                  <a:lnTo>
                    <a:pt x="204" y="268"/>
                  </a:lnTo>
                  <a:lnTo>
                    <a:pt x="213" y="263"/>
                  </a:lnTo>
                  <a:lnTo>
                    <a:pt x="223" y="259"/>
                  </a:lnTo>
                  <a:lnTo>
                    <a:pt x="232" y="254"/>
                  </a:lnTo>
                  <a:lnTo>
                    <a:pt x="241" y="248"/>
                  </a:lnTo>
                  <a:lnTo>
                    <a:pt x="249" y="242"/>
                  </a:lnTo>
                  <a:lnTo>
                    <a:pt x="257" y="234"/>
                  </a:lnTo>
                  <a:lnTo>
                    <a:pt x="263" y="226"/>
                  </a:lnTo>
                  <a:lnTo>
                    <a:pt x="269" y="217"/>
                  </a:lnTo>
                  <a:lnTo>
                    <a:pt x="273" y="208"/>
                  </a:lnTo>
                  <a:lnTo>
                    <a:pt x="278" y="198"/>
                  </a:lnTo>
                  <a:lnTo>
                    <a:pt x="281" y="187"/>
                  </a:lnTo>
                  <a:lnTo>
                    <a:pt x="193" y="187"/>
                  </a:lnTo>
                  <a:lnTo>
                    <a:pt x="188" y="193"/>
                  </a:lnTo>
                  <a:lnTo>
                    <a:pt x="185" y="198"/>
                  </a:lnTo>
                  <a:lnTo>
                    <a:pt x="179" y="202"/>
                  </a:lnTo>
                  <a:lnTo>
                    <a:pt x="175" y="205"/>
                  </a:lnTo>
                  <a:lnTo>
                    <a:pt x="169" y="207"/>
                  </a:lnTo>
                  <a:lnTo>
                    <a:pt x="163" y="210"/>
                  </a:lnTo>
                  <a:lnTo>
                    <a:pt x="156" y="211"/>
                  </a:lnTo>
                  <a:lnTo>
                    <a:pt x="149" y="211"/>
                  </a:lnTo>
                  <a:lnTo>
                    <a:pt x="136" y="210"/>
                  </a:lnTo>
                  <a:lnTo>
                    <a:pt x="125" y="207"/>
                  </a:lnTo>
                  <a:lnTo>
                    <a:pt x="119" y="205"/>
                  </a:lnTo>
                  <a:lnTo>
                    <a:pt x="115" y="203"/>
                  </a:lnTo>
                  <a:lnTo>
                    <a:pt x="110" y="200"/>
                  </a:lnTo>
                  <a:lnTo>
                    <a:pt x="107" y="196"/>
                  </a:lnTo>
                  <a:lnTo>
                    <a:pt x="102" y="192"/>
                  </a:lnTo>
                  <a:lnTo>
                    <a:pt x="100" y="187"/>
                  </a:lnTo>
                  <a:lnTo>
                    <a:pt x="98" y="183"/>
                  </a:lnTo>
                  <a:lnTo>
                    <a:pt x="96" y="178"/>
                  </a:lnTo>
                  <a:lnTo>
                    <a:pt x="92" y="166"/>
                  </a:lnTo>
                  <a:lnTo>
                    <a:pt x="92"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88" name="Rectangle 45"/>
            <p:cNvSpPr>
              <a:spLocks noChangeArrowheads="1"/>
            </p:cNvSpPr>
            <p:nvPr/>
          </p:nvSpPr>
          <p:spPr bwMode="auto">
            <a:xfrm>
              <a:off x="5212788"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89" name="Rectangle 46"/>
            <p:cNvSpPr>
              <a:spLocks noChangeArrowheads="1"/>
            </p:cNvSpPr>
            <p:nvPr/>
          </p:nvSpPr>
          <p:spPr bwMode="auto">
            <a:xfrm>
              <a:off x="5252475"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90" name="Freeform 47"/>
            <p:cNvSpPr>
              <a:spLocks noEditPoints="1"/>
            </p:cNvSpPr>
            <p:nvPr/>
          </p:nvSpPr>
          <p:spPr bwMode="auto">
            <a:xfrm>
              <a:off x="5287400" y="6362713"/>
              <a:ext cx="76200" cy="73025"/>
            </a:xfrm>
            <a:custGeom>
              <a:avLst/>
              <a:gdLst>
                <a:gd name="T0" fmla="*/ 25578 w 286"/>
                <a:gd name="T1" fmla="*/ 24871 h 276"/>
                <a:gd name="T2" fmla="*/ 26910 w 286"/>
                <a:gd name="T3" fmla="*/ 21960 h 276"/>
                <a:gd name="T4" fmla="*/ 29041 w 286"/>
                <a:gd name="T5" fmla="*/ 19315 h 276"/>
                <a:gd name="T6" fmla="*/ 31439 w 286"/>
                <a:gd name="T7" fmla="*/ 17463 h 276"/>
                <a:gd name="T8" fmla="*/ 34370 w 286"/>
                <a:gd name="T9" fmla="*/ 16404 h 276"/>
                <a:gd name="T10" fmla="*/ 37567 w 286"/>
                <a:gd name="T11" fmla="*/ 15875 h 276"/>
                <a:gd name="T12" fmla="*/ 41297 w 286"/>
                <a:gd name="T13" fmla="*/ 15875 h 276"/>
                <a:gd name="T14" fmla="*/ 44228 w 286"/>
                <a:gd name="T15" fmla="*/ 16404 h 276"/>
                <a:gd name="T16" fmla="*/ 47159 w 286"/>
                <a:gd name="T17" fmla="*/ 17727 h 276"/>
                <a:gd name="T18" fmla="*/ 49557 w 286"/>
                <a:gd name="T19" fmla="*/ 19579 h 276"/>
                <a:gd name="T20" fmla="*/ 51688 w 286"/>
                <a:gd name="T21" fmla="*/ 21960 h 276"/>
                <a:gd name="T22" fmla="*/ 52754 w 286"/>
                <a:gd name="T23" fmla="*/ 24871 h 276"/>
                <a:gd name="T24" fmla="*/ 25045 w 286"/>
                <a:gd name="T25" fmla="*/ 26458 h 276"/>
                <a:gd name="T26" fmla="*/ 75934 w 286"/>
                <a:gd name="T27" fmla="*/ 32279 h 276"/>
                <a:gd name="T28" fmla="*/ 74335 w 286"/>
                <a:gd name="T29" fmla="*/ 24606 h 276"/>
                <a:gd name="T30" fmla="*/ 72470 w 286"/>
                <a:gd name="T31" fmla="*/ 19844 h 276"/>
                <a:gd name="T32" fmla="*/ 70338 w 286"/>
                <a:gd name="T33" fmla="*/ 15875 h 276"/>
                <a:gd name="T34" fmla="*/ 67674 w 286"/>
                <a:gd name="T35" fmla="*/ 11906 h 276"/>
                <a:gd name="T36" fmla="*/ 64477 w 286"/>
                <a:gd name="T37" fmla="*/ 8731 h 276"/>
                <a:gd name="T38" fmla="*/ 60747 w 286"/>
                <a:gd name="T39" fmla="*/ 6085 h 276"/>
                <a:gd name="T40" fmla="*/ 56484 w 286"/>
                <a:gd name="T41" fmla="*/ 3704 h 276"/>
                <a:gd name="T42" fmla="*/ 51955 w 286"/>
                <a:gd name="T43" fmla="*/ 1852 h 276"/>
                <a:gd name="T44" fmla="*/ 46892 w 286"/>
                <a:gd name="T45" fmla="*/ 529 h 276"/>
                <a:gd name="T46" fmla="*/ 41297 w 286"/>
                <a:gd name="T47" fmla="*/ 0 h 276"/>
                <a:gd name="T48" fmla="*/ 34103 w 286"/>
                <a:gd name="T49" fmla="*/ 0 h 276"/>
                <a:gd name="T50" fmla="*/ 26377 w 286"/>
                <a:gd name="T51" fmla="*/ 1588 h 276"/>
                <a:gd name="T52" fmla="*/ 19450 w 286"/>
                <a:gd name="T53" fmla="*/ 3969 h 276"/>
                <a:gd name="T54" fmla="*/ 13588 w 286"/>
                <a:gd name="T55" fmla="*/ 7408 h 276"/>
                <a:gd name="T56" fmla="*/ 8526 w 286"/>
                <a:gd name="T57" fmla="*/ 12171 h 276"/>
                <a:gd name="T58" fmla="*/ 4529 w 286"/>
                <a:gd name="T59" fmla="*/ 17727 h 276"/>
                <a:gd name="T60" fmla="*/ 1865 w 286"/>
                <a:gd name="T61" fmla="*/ 24606 h 276"/>
                <a:gd name="T62" fmla="*/ 533 w 286"/>
                <a:gd name="T63" fmla="*/ 32279 h 276"/>
                <a:gd name="T64" fmla="*/ 533 w 286"/>
                <a:gd name="T65" fmla="*/ 41010 h 276"/>
                <a:gd name="T66" fmla="*/ 1865 w 286"/>
                <a:gd name="T67" fmla="*/ 48683 h 276"/>
                <a:gd name="T68" fmla="*/ 4796 w 286"/>
                <a:gd name="T69" fmla="*/ 55563 h 276"/>
                <a:gd name="T70" fmla="*/ 9059 w 286"/>
                <a:gd name="T71" fmla="*/ 61119 h 276"/>
                <a:gd name="T72" fmla="*/ 14387 w 286"/>
                <a:gd name="T73" fmla="*/ 65881 h 276"/>
                <a:gd name="T74" fmla="*/ 20782 w 286"/>
                <a:gd name="T75" fmla="*/ 69321 h 276"/>
                <a:gd name="T76" fmla="*/ 27709 w 286"/>
                <a:gd name="T77" fmla="*/ 71438 h 276"/>
                <a:gd name="T78" fmla="*/ 35969 w 286"/>
                <a:gd name="T79" fmla="*/ 73025 h 276"/>
                <a:gd name="T80" fmla="*/ 43162 w 286"/>
                <a:gd name="T81" fmla="*/ 73025 h 276"/>
                <a:gd name="T82" fmla="*/ 48757 w 286"/>
                <a:gd name="T83" fmla="*/ 71967 h 276"/>
                <a:gd name="T84" fmla="*/ 54352 w 286"/>
                <a:gd name="T85" fmla="*/ 70908 h 276"/>
                <a:gd name="T86" fmla="*/ 59681 w 286"/>
                <a:gd name="T87" fmla="*/ 68527 h 276"/>
                <a:gd name="T88" fmla="*/ 64210 w 286"/>
                <a:gd name="T89" fmla="*/ 65617 h 276"/>
                <a:gd name="T90" fmla="*/ 68473 w 286"/>
                <a:gd name="T91" fmla="*/ 61913 h 276"/>
                <a:gd name="T92" fmla="*/ 71671 w 286"/>
                <a:gd name="T93" fmla="*/ 57415 h 276"/>
                <a:gd name="T94" fmla="*/ 74335 w 286"/>
                <a:gd name="T95" fmla="*/ 52388 h 276"/>
                <a:gd name="T96" fmla="*/ 51688 w 286"/>
                <a:gd name="T97" fmla="*/ 49477 h 276"/>
                <a:gd name="T98" fmla="*/ 49290 w 286"/>
                <a:gd name="T99" fmla="*/ 52388 h 276"/>
                <a:gd name="T100" fmla="*/ 46626 w 286"/>
                <a:gd name="T101" fmla="*/ 54240 h 276"/>
                <a:gd name="T102" fmla="*/ 43695 w 286"/>
                <a:gd name="T103" fmla="*/ 55563 h 276"/>
                <a:gd name="T104" fmla="*/ 39699 w 286"/>
                <a:gd name="T105" fmla="*/ 55827 h 276"/>
                <a:gd name="T106" fmla="*/ 33304 w 286"/>
                <a:gd name="T107" fmla="*/ 54769 h 276"/>
                <a:gd name="T108" fmla="*/ 30640 w 286"/>
                <a:gd name="T109" fmla="*/ 53710 h 276"/>
                <a:gd name="T110" fmla="*/ 28508 w 286"/>
                <a:gd name="T111" fmla="*/ 51858 h 276"/>
                <a:gd name="T112" fmla="*/ 26643 w 286"/>
                <a:gd name="T113" fmla="*/ 49477 h 276"/>
                <a:gd name="T114" fmla="*/ 25578 w 286"/>
                <a:gd name="T115" fmla="*/ 47096 h 276"/>
                <a:gd name="T116" fmla="*/ 24512 w 286"/>
                <a:gd name="T117" fmla="*/ 40746 h 276"/>
                <a:gd name="T118" fmla="*/ 76200 w 286"/>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76">
                  <a:moveTo>
                    <a:pt x="94" y="100"/>
                  </a:moveTo>
                  <a:lnTo>
                    <a:pt x="96" y="94"/>
                  </a:lnTo>
                  <a:lnTo>
                    <a:pt x="98" y="88"/>
                  </a:lnTo>
                  <a:lnTo>
                    <a:pt x="101" y="83"/>
                  </a:lnTo>
                  <a:lnTo>
                    <a:pt x="104" y="77"/>
                  </a:lnTo>
                  <a:lnTo>
                    <a:pt x="109" y="73"/>
                  </a:lnTo>
                  <a:lnTo>
                    <a:pt x="113" y="70"/>
                  </a:lnTo>
                  <a:lnTo>
                    <a:pt x="118" y="66"/>
                  </a:lnTo>
                  <a:lnTo>
                    <a:pt x="123" y="64"/>
                  </a:lnTo>
                  <a:lnTo>
                    <a:pt x="129" y="62"/>
                  </a:lnTo>
                  <a:lnTo>
                    <a:pt x="136" y="61"/>
                  </a:lnTo>
                  <a:lnTo>
                    <a:pt x="141" y="60"/>
                  </a:lnTo>
                  <a:lnTo>
                    <a:pt x="148" y="60"/>
                  </a:lnTo>
                  <a:lnTo>
                    <a:pt x="155" y="60"/>
                  </a:lnTo>
                  <a:lnTo>
                    <a:pt x="160" y="61"/>
                  </a:lnTo>
                  <a:lnTo>
                    <a:pt x="166" y="62"/>
                  </a:lnTo>
                  <a:lnTo>
                    <a:pt x="172" y="64"/>
                  </a:lnTo>
                  <a:lnTo>
                    <a:pt x="177" y="67"/>
                  </a:lnTo>
                  <a:lnTo>
                    <a:pt x="182" y="71"/>
                  </a:lnTo>
                  <a:lnTo>
                    <a:pt x="186" y="74"/>
                  </a:lnTo>
                  <a:lnTo>
                    <a:pt x="191" y="79"/>
                  </a:lnTo>
                  <a:lnTo>
                    <a:pt x="194" y="83"/>
                  </a:lnTo>
                  <a:lnTo>
                    <a:pt x="196" y="89"/>
                  </a:lnTo>
                  <a:lnTo>
                    <a:pt x="198" y="94"/>
                  </a:lnTo>
                  <a:lnTo>
                    <a:pt x="201" y="100"/>
                  </a:lnTo>
                  <a:lnTo>
                    <a:pt x="94" y="100"/>
                  </a:lnTo>
                  <a:close/>
                  <a:moveTo>
                    <a:pt x="286" y="144"/>
                  </a:moveTo>
                  <a:lnTo>
                    <a:pt x="285" y="122"/>
                  </a:lnTo>
                  <a:lnTo>
                    <a:pt x="281" y="102"/>
                  </a:lnTo>
                  <a:lnTo>
                    <a:pt x="279" y="93"/>
                  </a:lnTo>
                  <a:lnTo>
                    <a:pt x="276" y="84"/>
                  </a:lnTo>
                  <a:lnTo>
                    <a:pt x="272" y="75"/>
                  </a:lnTo>
                  <a:lnTo>
                    <a:pt x="269" y="67"/>
                  </a:lnTo>
                  <a:lnTo>
                    <a:pt x="264" y="60"/>
                  </a:lnTo>
                  <a:lnTo>
                    <a:pt x="259" y="52"/>
                  </a:lnTo>
                  <a:lnTo>
                    <a:pt x="254" y="45"/>
                  </a:lnTo>
                  <a:lnTo>
                    <a:pt x="248" y="38"/>
                  </a:lnTo>
                  <a:lnTo>
                    <a:pt x="242" y="33"/>
                  </a:lnTo>
                  <a:lnTo>
                    <a:pt x="235" y="27"/>
                  </a:lnTo>
                  <a:lnTo>
                    <a:pt x="228" y="23"/>
                  </a:lnTo>
                  <a:lnTo>
                    <a:pt x="221" y="18"/>
                  </a:lnTo>
                  <a:lnTo>
                    <a:pt x="212" y="14"/>
                  </a:lnTo>
                  <a:lnTo>
                    <a:pt x="204" y="10"/>
                  </a:lnTo>
                  <a:lnTo>
                    <a:pt x="195" y="7"/>
                  </a:lnTo>
                  <a:lnTo>
                    <a:pt x="185" y="5"/>
                  </a:lnTo>
                  <a:lnTo>
                    <a:pt x="176" y="2"/>
                  </a:lnTo>
                  <a:lnTo>
                    <a:pt x="165" y="1"/>
                  </a:lnTo>
                  <a:lnTo>
                    <a:pt x="155" y="0"/>
                  </a:lnTo>
                  <a:lnTo>
                    <a:pt x="144" y="0"/>
                  </a:lnTo>
                  <a:lnTo>
                    <a:pt x="128" y="0"/>
                  </a:lnTo>
                  <a:lnTo>
                    <a:pt x="113" y="2"/>
                  </a:lnTo>
                  <a:lnTo>
                    <a:pt x="99" y="6"/>
                  </a:lnTo>
                  <a:lnTo>
                    <a:pt x="85" y="9"/>
                  </a:lnTo>
                  <a:lnTo>
                    <a:pt x="73" y="15"/>
                  </a:lnTo>
                  <a:lnTo>
                    <a:pt x="62" y="20"/>
                  </a:lnTo>
                  <a:lnTo>
                    <a:pt x="51" y="28"/>
                  </a:lnTo>
                  <a:lnTo>
                    <a:pt x="41" y="37"/>
                  </a:lnTo>
                  <a:lnTo>
                    <a:pt x="32" y="46"/>
                  </a:lnTo>
                  <a:lnTo>
                    <a:pt x="24" y="56"/>
                  </a:lnTo>
                  <a:lnTo>
                    <a:pt x="17" y="67"/>
                  </a:lnTo>
                  <a:lnTo>
                    <a:pt x="12" y="80"/>
                  </a:lnTo>
                  <a:lnTo>
                    <a:pt x="7" y="93"/>
                  </a:lnTo>
                  <a:lnTo>
                    <a:pt x="4" y="108"/>
                  </a:lnTo>
                  <a:lnTo>
                    <a:pt x="2" y="122"/>
                  </a:lnTo>
                  <a:lnTo>
                    <a:pt x="0" y="138"/>
                  </a:lnTo>
                  <a:lnTo>
                    <a:pt x="2" y="155"/>
                  </a:lnTo>
                  <a:lnTo>
                    <a:pt x="4" y="169"/>
                  </a:lnTo>
                  <a:lnTo>
                    <a:pt x="7" y="184"/>
                  </a:lnTo>
                  <a:lnTo>
                    <a:pt x="12" y="197"/>
                  </a:lnTo>
                  <a:lnTo>
                    <a:pt x="18" y="210"/>
                  </a:lnTo>
                  <a:lnTo>
                    <a:pt x="25" y="221"/>
                  </a:lnTo>
                  <a:lnTo>
                    <a:pt x="34" y="231"/>
                  </a:lnTo>
                  <a:lnTo>
                    <a:pt x="43" y="240"/>
                  </a:lnTo>
                  <a:lnTo>
                    <a:pt x="54" y="249"/>
                  </a:lnTo>
                  <a:lnTo>
                    <a:pt x="65" y="256"/>
                  </a:lnTo>
                  <a:lnTo>
                    <a:pt x="78" y="262"/>
                  </a:lnTo>
                  <a:lnTo>
                    <a:pt x="91" y="267"/>
                  </a:lnTo>
                  <a:lnTo>
                    <a:pt x="104" y="270"/>
                  </a:lnTo>
                  <a:lnTo>
                    <a:pt x="119" y="273"/>
                  </a:lnTo>
                  <a:lnTo>
                    <a:pt x="135" y="276"/>
                  </a:lnTo>
                  <a:lnTo>
                    <a:pt x="150" y="276"/>
                  </a:lnTo>
                  <a:lnTo>
                    <a:pt x="162" y="276"/>
                  </a:lnTo>
                  <a:lnTo>
                    <a:pt x="173" y="275"/>
                  </a:lnTo>
                  <a:lnTo>
                    <a:pt x="183" y="272"/>
                  </a:lnTo>
                  <a:lnTo>
                    <a:pt x="194" y="270"/>
                  </a:lnTo>
                  <a:lnTo>
                    <a:pt x="204" y="268"/>
                  </a:lnTo>
                  <a:lnTo>
                    <a:pt x="214" y="263"/>
                  </a:lnTo>
                  <a:lnTo>
                    <a:pt x="224" y="259"/>
                  </a:lnTo>
                  <a:lnTo>
                    <a:pt x="233" y="254"/>
                  </a:lnTo>
                  <a:lnTo>
                    <a:pt x="241" y="248"/>
                  </a:lnTo>
                  <a:lnTo>
                    <a:pt x="250" y="242"/>
                  </a:lnTo>
                  <a:lnTo>
                    <a:pt x="257" y="234"/>
                  </a:lnTo>
                  <a:lnTo>
                    <a:pt x="263" y="226"/>
                  </a:lnTo>
                  <a:lnTo>
                    <a:pt x="269" y="217"/>
                  </a:lnTo>
                  <a:lnTo>
                    <a:pt x="275" y="208"/>
                  </a:lnTo>
                  <a:lnTo>
                    <a:pt x="279" y="198"/>
                  </a:lnTo>
                  <a:lnTo>
                    <a:pt x="281" y="187"/>
                  </a:lnTo>
                  <a:lnTo>
                    <a:pt x="194" y="187"/>
                  </a:lnTo>
                  <a:lnTo>
                    <a:pt x="190" y="193"/>
                  </a:lnTo>
                  <a:lnTo>
                    <a:pt x="185" y="198"/>
                  </a:lnTo>
                  <a:lnTo>
                    <a:pt x="181" y="202"/>
                  </a:lnTo>
                  <a:lnTo>
                    <a:pt x="175" y="205"/>
                  </a:lnTo>
                  <a:lnTo>
                    <a:pt x="169" y="207"/>
                  </a:lnTo>
                  <a:lnTo>
                    <a:pt x="164" y="210"/>
                  </a:lnTo>
                  <a:lnTo>
                    <a:pt x="157" y="211"/>
                  </a:lnTo>
                  <a:lnTo>
                    <a:pt x="149" y="211"/>
                  </a:lnTo>
                  <a:lnTo>
                    <a:pt x="137" y="210"/>
                  </a:lnTo>
                  <a:lnTo>
                    <a:pt x="125" y="207"/>
                  </a:lnTo>
                  <a:lnTo>
                    <a:pt x="120" y="205"/>
                  </a:lnTo>
                  <a:lnTo>
                    <a:pt x="115" y="203"/>
                  </a:lnTo>
                  <a:lnTo>
                    <a:pt x="111" y="200"/>
                  </a:lnTo>
                  <a:lnTo>
                    <a:pt x="107" y="196"/>
                  </a:lnTo>
                  <a:lnTo>
                    <a:pt x="103" y="192"/>
                  </a:lnTo>
                  <a:lnTo>
                    <a:pt x="100" y="187"/>
                  </a:lnTo>
                  <a:lnTo>
                    <a:pt x="98" y="183"/>
                  </a:lnTo>
                  <a:lnTo>
                    <a:pt x="96" y="178"/>
                  </a:lnTo>
                  <a:lnTo>
                    <a:pt x="93" y="166"/>
                  </a:lnTo>
                  <a:lnTo>
                    <a:pt x="92" y="154"/>
                  </a:lnTo>
                  <a:lnTo>
                    <a:pt x="286" y="154"/>
                  </a:lnTo>
                  <a:lnTo>
                    <a:pt x="28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1" name="Freeform 48"/>
            <p:cNvSpPr>
              <a:spLocks/>
            </p:cNvSpPr>
            <p:nvPr/>
          </p:nvSpPr>
          <p:spPr bwMode="auto">
            <a:xfrm>
              <a:off x="4106300" y="6492888"/>
              <a:ext cx="104775" cy="100013"/>
            </a:xfrm>
            <a:custGeom>
              <a:avLst/>
              <a:gdLst>
                <a:gd name="T0" fmla="*/ 28168 w 398"/>
                <a:gd name="T1" fmla="*/ 0 h 380"/>
                <a:gd name="T2" fmla="*/ 0 w 398"/>
                <a:gd name="T3" fmla="*/ 0 h 380"/>
                <a:gd name="T4" fmla="*/ 42121 w 398"/>
                <a:gd name="T5" fmla="*/ 100013 h 380"/>
                <a:gd name="T6" fmla="*/ 62128 w 398"/>
                <a:gd name="T7" fmla="*/ 100013 h 380"/>
                <a:gd name="T8" fmla="*/ 104775 w 398"/>
                <a:gd name="T9" fmla="*/ 0 h 380"/>
                <a:gd name="T10" fmla="*/ 76607 w 398"/>
                <a:gd name="T11" fmla="*/ 0 h 380"/>
                <a:gd name="T12" fmla="*/ 52388 w 398"/>
                <a:gd name="T13" fmla="*/ 60797 h 380"/>
                <a:gd name="T14" fmla="*/ 28168 w 398"/>
                <a:gd name="T15" fmla="*/ 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8" h="380">
                  <a:moveTo>
                    <a:pt x="107" y="0"/>
                  </a:moveTo>
                  <a:lnTo>
                    <a:pt x="0" y="0"/>
                  </a:lnTo>
                  <a:lnTo>
                    <a:pt x="160" y="380"/>
                  </a:lnTo>
                  <a:lnTo>
                    <a:pt x="236" y="380"/>
                  </a:lnTo>
                  <a:lnTo>
                    <a:pt x="398" y="0"/>
                  </a:lnTo>
                  <a:lnTo>
                    <a:pt x="291" y="0"/>
                  </a:lnTo>
                  <a:lnTo>
                    <a:pt x="199" y="231"/>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2" name="Freeform 49"/>
            <p:cNvSpPr>
              <a:spLocks noEditPoints="1"/>
            </p:cNvSpPr>
            <p:nvPr/>
          </p:nvSpPr>
          <p:spPr bwMode="auto">
            <a:xfrm>
              <a:off x="4203138" y="6521463"/>
              <a:ext cx="82550" cy="73025"/>
            </a:xfrm>
            <a:custGeom>
              <a:avLst/>
              <a:gdLst>
                <a:gd name="T0" fmla="*/ 34772 w 311"/>
                <a:gd name="T1" fmla="*/ 265 h 276"/>
                <a:gd name="T2" fmla="*/ 25747 w 311"/>
                <a:gd name="T3" fmla="*/ 2381 h 276"/>
                <a:gd name="T4" fmla="*/ 17253 w 311"/>
                <a:gd name="T5" fmla="*/ 6085 h 276"/>
                <a:gd name="T6" fmla="*/ 10086 w 311"/>
                <a:gd name="T7" fmla="*/ 11377 h 276"/>
                <a:gd name="T8" fmla="*/ 4778 w 311"/>
                <a:gd name="T9" fmla="*/ 18521 h 276"/>
                <a:gd name="T10" fmla="*/ 1327 w 311"/>
                <a:gd name="T11" fmla="*/ 26723 h 276"/>
                <a:gd name="T12" fmla="*/ 0 w 311"/>
                <a:gd name="T13" fmla="*/ 36513 h 276"/>
                <a:gd name="T14" fmla="*/ 1327 w 311"/>
                <a:gd name="T15" fmla="*/ 46302 h 276"/>
                <a:gd name="T16" fmla="*/ 4778 w 311"/>
                <a:gd name="T17" fmla="*/ 54504 h 276"/>
                <a:gd name="T18" fmla="*/ 10086 w 311"/>
                <a:gd name="T19" fmla="*/ 61383 h 276"/>
                <a:gd name="T20" fmla="*/ 17253 w 311"/>
                <a:gd name="T21" fmla="*/ 66675 h 276"/>
                <a:gd name="T22" fmla="*/ 25747 w 311"/>
                <a:gd name="T23" fmla="*/ 70644 h 276"/>
                <a:gd name="T24" fmla="*/ 34772 w 311"/>
                <a:gd name="T25" fmla="*/ 72760 h 276"/>
                <a:gd name="T26" fmla="*/ 44593 w 311"/>
                <a:gd name="T27" fmla="*/ 73025 h 276"/>
                <a:gd name="T28" fmla="*/ 54149 w 311"/>
                <a:gd name="T29" fmla="*/ 71438 h 276"/>
                <a:gd name="T30" fmla="*/ 62642 w 311"/>
                <a:gd name="T31" fmla="*/ 68263 h 276"/>
                <a:gd name="T32" fmla="*/ 70605 w 311"/>
                <a:gd name="T33" fmla="*/ 63500 h 276"/>
                <a:gd name="T34" fmla="*/ 76445 w 311"/>
                <a:gd name="T35" fmla="*/ 56885 h 276"/>
                <a:gd name="T36" fmla="*/ 80692 w 311"/>
                <a:gd name="T37" fmla="*/ 49213 h 276"/>
                <a:gd name="T38" fmla="*/ 82550 w 311"/>
                <a:gd name="T39" fmla="*/ 39952 h 276"/>
                <a:gd name="T40" fmla="*/ 82019 w 311"/>
                <a:gd name="T41" fmla="*/ 29633 h 276"/>
                <a:gd name="T42" fmla="*/ 79365 w 311"/>
                <a:gd name="T43" fmla="*/ 21167 h 276"/>
                <a:gd name="T44" fmla="*/ 74587 w 311"/>
                <a:gd name="T45" fmla="*/ 13758 h 276"/>
                <a:gd name="T46" fmla="*/ 68217 w 311"/>
                <a:gd name="T47" fmla="*/ 7673 h 276"/>
                <a:gd name="T48" fmla="*/ 59988 w 311"/>
                <a:gd name="T49" fmla="*/ 3440 h 276"/>
                <a:gd name="T50" fmla="*/ 51229 w 311"/>
                <a:gd name="T51" fmla="*/ 1058 h 276"/>
                <a:gd name="T52" fmla="*/ 41408 w 311"/>
                <a:gd name="T53" fmla="*/ 0 h 276"/>
                <a:gd name="T54" fmla="*/ 46186 w 311"/>
                <a:gd name="T55" fmla="*/ 21696 h 276"/>
                <a:gd name="T56" fmla="*/ 51494 w 311"/>
                <a:gd name="T57" fmla="*/ 24342 h 276"/>
                <a:gd name="T58" fmla="*/ 55476 w 311"/>
                <a:gd name="T59" fmla="*/ 28840 h 276"/>
                <a:gd name="T60" fmla="*/ 56803 w 311"/>
                <a:gd name="T61" fmla="*/ 34396 h 276"/>
                <a:gd name="T62" fmla="*/ 56537 w 311"/>
                <a:gd name="T63" fmla="*/ 40746 h 276"/>
                <a:gd name="T64" fmla="*/ 54149 w 311"/>
                <a:gd name="T65" fmla="*/ 46038 h 276"/>
                <a:gd name="T66" fmla="*/ 49902 w 311"/>
                <a:gd name="T67" fmla="*/ 49742 h 276"/>
                <a:gd name="T68" fmla="*/ 43797 w 311"/>
                <a:gd name="T69" fmla="*/ 51594 h 276"/>
                <a:gd name="T70" fmla="*/ 36895 w 311"/>
                <a:gd name="T71" fmla="*/ 51329 h 276"/>
                <a:gd name="T72" fmla="*/ 31321 w 311"/>
                <a:gd name="T73" fmla="*/ 48683 h 276"/>
                <a:gd name="T74" fmla="*/ 27605 w 311"/>
                <a:gd name="T75" fmla="*/ 44185 h 276"/>
                <a:gd name="T76" fmla="*/ 26013 w 311"/>
                <a:gd name="T77" fmla="*/ 38629 h 276"/>
                <a:gd name="T78" fmla="*/ 26278 w 311"/>
                <a:gd name="T79" fmla="*/ 32279 h 276"/>
                <a:gd name="T80" fmla="*/ 28667 w 311"/>
                <a:gd name="T81" fmla="*/ 26988 h 276"/>
                <a:gd name="T82" fmla="*/ 33179 w 311"/>
                <a:gd name="T83" fmla="*/ 23283 h 276"/>
                <a:gd name="T84" fmla="*/ 39019 w 311"/>
                <a:gd name="T85" fmla="*/ 21167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76">
                  <a:moveTo>
                    <a:pt x="156" y="0"/>
                  </a:moveTo>
                  <a:lnTo>
                    <a:pt x="144" y="0"/>
                  </a:lnTo>
                  <a:lnTo>
                    <a:pt x="131" y="1"/>
                  </a:lnTo>
                  <a:lnTo>
                    <a:pt x="120" y="4"/>
                  </a:lnTo>
                  <a:lnTo>
                    <a:pt x="108" y="6"/>
                  </a:lnTo>
                  <a:lnTo>
                    <a:pt x="97" y="9"/>
                  </a:lnTo>
                  <a:lnTo>
                    <a:pt x="85" y="13"/>
                  </a:lnTo>
                  <a:lnTo>
                    <a:pt x="75" y="18"/>
                  </a:lnTo>
                  <a:lnTo>
                    <a:pt x="65" y="23"/>
                  </a:lnTo>
                  <a:lnTo>
                    <a:pt x="56" y="29"/>
                  </a:lnTo>
                  <a:lnTo>
                    <a:pt x="47" y="36"/>
                  </a:lnTo>
                  <a:lnTo>
                    <a:pt x="38" y="43"/>
                  </a:lnTo>
                  <a:lnTo>
                    <a:pt x="32" y="52"/>
                  </a:lnTo>
                  <a:lnTo>
                    <a:pt x="24" y="60"/>
                  </a:lnTo>
                  <a:lnTo>
                    <a:pt x="18" y="70"/>
                  </a:lnTo>
                  <a:lnTo>
                    <a:pt x="13" y="80"/>
                  </a:lnTo>
                  <a:lnTo>
                    <a:pt x="8" y="90"/>
                  </a:lnTo>
                  <a:lnTo>
                    <a:pt x="5" y="101"/>
                  </a:lnTo>
                  <a:lnTo>
                    <a:pt x="3" y="112"/>
                  </a:lnTo>
                  <a:lnTo>
                    <a:pt x="1" y="125"/>
                  </a:lnTo>
                  <a:lnTo>
                    <a:pt x="0" y="138"/>
                  </a:lnTo>
                  <a:lnTo>
                    <a:pt x="1" y="151"/>
                  </a:lnTo>
                  <a:lnTo>
                    <a:pt x="3" y="164"/>
                  </a:lnTo>
                  <a:lnTo>
                    <a:pt x="5" y="175"/>
                  </a:lnTo>
                  <a:lnTo>
                    <a:pt x="8" y="186"/>
                  </a:lnTo>
                  <a:lnTo>
                    <a:pt x="13" y="196"/>
                  </a:lnTo>
                  <a:lnTo>
                    <a:pt x="18" y="206"/>
                  </a:lnTo>
                  <a:lnTo>
                    <a:pt x="25" y="216"/>
                  </a:lnTo>
                  <a:lnTo>
                    <a:pt x="32" y="224"/>
                  </a:lnTo>
                  <a:lnTo>
                    <a:pt x="38" y="232"/>
                  </a:lnTo>
                  <a:lnTo>
                    <a:pt x="47" y="240"/>
                  </a:lnTo>
                  <a:lnTo>
                    <a:pt x="56" y="247"/>
                  </a:lnTo>
                  <a:lnTo>
                    <a:pt x="65" y="252"/>
                  </a:lnTo>
                  <a:lnTo>
                    <a:pt x="75" y="258"/>
                  </a:lnTo>
                  <a:lnTo>
                    <a:pt x="87" y="262"/>
                  </a:lnTo>
                  <a:lnTo>
                    <a:pt x="97" y="267"/>
                  </a:lnTo>
                  <a:lnTo>
                    <a:pt x="108" y="270"/>
                  </a:lnTo>
                  <a:lnTo>
                    <a:pt x="120" y="272"/>
                  </a:lnTo>
                  <a:lnTo>
                    <a:pt x="131" y="275"/>
                  </a:lnTo>
                  <a:lnTo>
                    <a:pt x="144" y="276"/>
                  </a:lnTo>
                  <a:lnTo>
                    <a:pt x="156" y="276"/>
                  </a:lnTo>
                  <a:lnTo>
                    <a:pt x="168" y="276"/>
                  </a:lnTo>
                  <a:lnTo>
                    <a:pt x="181" y="275"/>
                  </a:lnTo>
                  <a:lnTo>
                    <a:pt x="193" y="272"/>
                  </a:lnTo>
                  <a:lnTo>
                    <a:pt x="204" y="270"/>
                  </a:lnTo>
                  <a:lnTo>
                    <a:pt x="215" y="267"/>
                  </a:lnTo>
                  <a:lnTo>
                    <a:pt x="226" y="262"/>
                  </a:lnTo>
                  <a:lnTo>
                    <a:pt x="236" y="258"/>
                  </a:lnTo>
                  <a:lnTo>
                    <a:pt x="247" y="252"/>
                  </a:lnTo>
                  <a:lnTo>
                    <a:pt x="257" y="247"/>
                  </a:lnTo>
                  <a:lnTo>
                    <a:pt x="266" y="240"/>
                  </a:lnTo>
                  <a:lnTo>
                    <a:pt x="273" y="232"/>
                  </a:lnTo>
                  <a:lnTo>
                    <a:pt x="281" y="224"/>
                  </a:lnTo>
                  <a:lnTo>
                    <a:pt x="288" y="215"/>
                  </a:lnTo>
                  <a:lnTo>
                    <a:pt x="294" y="206"/>
                  </a:lnTo>
                  <a:lnTo>
                    <a:pt x="299" y="196"/>
                  </a:lnTo>
                  <a:lnTo>
                    <a:pt x="304" y="186"/>
                  </a:lnTo>
                  <a:lnTo>
                    <a:pt x="307" y="175"/>
                  </a:lnTo>
                  <a:lnTo>
                    <a:pt x="309" y="163"/>
                  </a:lnTo>
                  <a:lnTo>
                    <a:pt x="311" y="151"/>
                  </a:lnTo>
                  <a:lnTo>
                    <a:pt x="311" y="138"/>
                  </a:lnTo>
                  <a:lnTo>
                    <a:pt x="311" y="125"/>
                  </a:lnTo>
                  <a:lnTo>
                    <a:pt x="309" y="112"/>
                  </a:lnTo>
                  <a:lnTo>
                    <a:pt x="307" y="101"/>
                  </a:lnTo>
                  <a:lnTo>
                    <a:pt x="304" y="90"/>
                  </a:lnTo>
                  <a:lnTo>
                    <a:pt x="299" y="80"/>
                  </a:lnTo>
                  <a:lnTo>
                    <a:pt x="294" y="70"/>
                  </a:lnTo>
                  <a:lnTo>
                    <a:pt x="288" y="60"/>
                  </a:lnTo>
                  <a:lnTo>
                    <a:pt x="281" y="52"/>
                  </a:lnTo>
                  <a:lnTo>
                    <a:pt x="273" y="43"/>
                  </a:lnTo>
                  <a:lnTo>
                    <a:pt x="266" y="36"/>
                  </a:lnTo>
                  <a:lnTo>
                    <a:pt x="257" y="29"/>
                  </a:lnTo>
                  <a:lnTo>
                    <a:pt x="247" y="23"/>
                  </a:lnTo>
                  <a:lnTo>
                    <a:pt x="236" y="18"/>
                  </a:lnTo>
                  <a:lnTo>
                    <a:pt x="226" y="13"/>
                  </a:lnTo>
                  <a:lnTo>
                    <a:pt x="215" y="9"/>
                  </a:lnTo>
                  <a:lnTo>
                    <a:pt x="204" y="6"/>
                  </a:lnTo>
                  <a:lnTo>
                    <a:pt x="193" y="4"/>
                  </a:lnTo>
                  <a:lnTo>
                    <a:pt x="181" y="1"/>
                  </a:lnTo>
                  <a:lnTo>
                    <a:pt x="168" y="0"/>
                  </a:lnTo>
                  <a:lnTo>
                    <a:pt x="156" y="0"/>
                  </a:lnTo>
                  <a:close/>
                  <a:moveTo>
                    <a:pt x="156" y="80"/>
                  </a:moveTo>
                  <a:lnTo>
                    <a:pt x="165" y="80"/>
                  </a:lnTo>
                  <a:lnTo>
                    <a:pt x="174" y="82"/>
                  </a:lnTo>
                  <a:lnTo>
                    <a:pt x="181" y="84"/>
                  </a:lnTo>
                  <a:lnTo>
                    <a:pt x="188" y="88"/>
                  </a:lnTo>
                  <a:lnTo>
                    <a:pt x="194" y="92"/>
                  </a:lnTo>
                  <a:lnTo>
                    <a:pt x="200" y="97"/>
                  </a:lnTo>
                  <a:lnTo>
                    <a:pt x="204" y="102"/>
                  </a:lnTo>
                  <a:lnTo>
                    <a:pt x="209" y="109"/>
                  </a:lnTo>
                  <a:lnTo>
                    <a:pt x="211" y="116"/>
                  </a:lnTo>
                  <a:lnTo>
                    <a:pt x="213" y="122"/>
                  </a:lnTo>
                  <a:lnTo>
                    <a:pt x="214" y="130"/>
                  </a:lnTo>
                  <a:lnTo>
                    <a:pt x="215" y="138"/>
                  </a:lnTo>
                  <a:lnTo>
                    <a:pt x="214" y="146"/>
                  </a:lnTo>
                  <a:lnTo>
                    <a:pt x="213" y="154"/>
                  </a:lnTo>
                  <a:lnTo>
                    <a:pt x="211" y="160"/>
                  </a:lnTo>
                  <a:lnTo>
                    <a:pt x="209" y="167"/>
                  </a:lnTo>
                  <a:lnTo>
                    <a:pt x="204" y="174"/>
                  </a:lnTo>
                  <a:lnTo>
                    <a:pt x="200" y="179"/>
                  </a:lnTo>
                  <a:lnTo>
                    <a:pt x="194" y="184"/>
                  </a:lnTo>
                  <a:lnTo>
                    <a:pt x="188" y="188"/>
                  </a:lnTo>
                  <a:lnTo>
                    <a:pt x="181" y="192"/>
                  </a:lnTo>
                  <a:lnTo>
                    <a:pt x="174" y="194"/>
                  </a:lnTo>
                  <a:lnTo>
                    <a:pt x="165" y="195"/>
                  </a:lnTo>
                  <a:lnTo>
                    <a:pt x="156" y="196"/>
                  </a:lnTo>
                  <a:lnTo>
                    <a:pt x="147" y="195"/>
                  </a:lnTo>
                  <a:lnTo>
                    <a:pt x="139" y="194"/>
                  </a:lnTo>
                  <a:lnTo>
                    <a:pt x="131" y="192"/>
                  </a:lnTo>
                  <a:lnTo>
                    <a:pt x="125" y="188"/>
                  </a:lnTo>
                  <a:lnTo>
                    <a:pt x="118" y="184"/>
                  </a:lnTo>
                  <a:lnTo>
                    <a:pt x="112" y="179"/>
                  </a:lnTo>
                  <a:lnTo>
                    <a:pt x="108" y="174"/>
                  </a:lnTo>
                  <a:lnTo>
                    <a:pt x="104" y="167"/>
                  </a:lnTo>
                  <a:lnTo>
                    <a:pt x="101" y="160"/>
                  </a:lnTo>
                  <a:lnTo>
                    <a:pt x="99" y="154"/>
                  </a:lnTo>
                  <a:lnTo>
                    <a:pt x="98" y="146"/>
                  </a:lnTo>
                  <a:lnTo>
                    <a:pt x="97" y="138"/>
                  </a:lnTo>
                  <a:lnTo>
                    <a:pt x="98" y="130"/>
                  </a:lnTo>
                  <a:lnTo>
                    <a:pt x="99" y="122"/>
                  </a:lnTo>
                  <a:lnTo>
                    <a:pt x="101" y="116"/>
                  </a:lnTo>
                  <a:lnTo>
                    <a:pt x="104" y="109"/>
                  </a:lnTo>
                  <a:lnTo>
                    <a:pt x="108" y="102"/>
                  </a:lnTo>
                  <a:lnTo>
                    <a:pt x="112" y="97"/>
                  </a:lnTo>
                  <a:lnTo>
                    <a:pt x="118" y="92"/>
                  </a:lnTo>
                  <a:lnTo>
                    <a:pt x="125" y="88"/>
                  </a:lnTo>
                  <a:lnTo>
                    <a:pt x="131" y="84"/>
                  </a:lnTo>
                  <a:lnTo>
                    <a:pt x="139" y="82"/>
                  </a:lnTo>
                  <a:lnTo>
                    <a:pt x="147"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3" name="Rectangle 50"/>
            <p:cNvSpPr>
              <a:spLocks noChangeArrowheads="1"/>
            </p:cNvSpPr>
            <p:nvPr/>
          </p:nvSpPr>
          <p:spPr bwMode="auto">
            <a:xfrm>
              <a:off x="4296800" y="648177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94" name="Freeform 51"/>
            <p:cNvSpPr>
              <a:spLocks/>
            </p:cNvSpPr>
            <p:nvPr/>
          </p:nvSpPr>
          <p:spPr bwMode="auto">
            <a:xfrm>
              <a:off x="4336488" y="6481775"/>
              <a:ext cx="85725" cy="111125"/>
            </a:xfrm>
            <a:custGeom>
              <a:avLst/>
              <a:gdLst>
                <a:gd name="T0" fmla="*/ 24569 w 321"/>
                <a:gd name="T1" fmla="*/ 0 h 418"/>
                <a:gd name="T2" fmla="*/ 0 w 321"/>
                <a:gd name="T3" fmla="*/ 0 h 418"/>
                <a:gd name="T4" fmla="*/ 0 w 321"/>
                <a:gd name="T5" fmla="*/ 111125 h 418"/>
                <a:gd name="T6" fmla="*/ 24569 w 321"/>
                <a:gd name="T7" fmla="*/ 111125 h 418"/>
                <a:gd name="T8" fmla="*/ 24569 w 321"/>
                <a:gd name="T9" fmla="*/ 83211 h 418"/>
                <a:gd name="T10" fmla="*/ 51542 w 321"/>
                <a:gd name="T11" fmla="*/ 111125 h 418"/>
                <a:gd name="T12" fmla="*/ 85725 w 321"/>
                <a:gd name="T13" fmla="*/ 111125 h 418"/>
                <a:gd name="T14" fmla="*/ 49138 w 321"/>
                <a:gd name="T15" fmla="*/ 74172 h 418"/>
                <a:gd name="T16" fmla="*/ 83321 w 321"/>
                <a:gd name="T17" fmla="*/ 42270 h 418"/>
                <a:gd name="T18" fmla="*/ 49939 w 321"/>
                <a:gd name="T19" fmla="*/ 42270 h 418"/>
                <a:gd name="T20" fmla="*/ 24569 w 321"/>
                <a:gd name="T21" fmla="*/ 67260 h 418"/>
                <a:gd name="T22" fmla="*/ 24569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418">
                  <a:moveTo>
                    <a:pt x="92" y="0"/>
                  </a:moveTo>
                  <a:lnTo>
                    <a:pt x="0" y="0"/>
                  </a:lnTo>
                  <a:lnTo>
                    <a:pt x="0" y="418"/>
                  </a:lnTo>
                  <a:lnTo>
                    <a:pt x="92" y="418"/>
                  </a:lnTo>
                  <a:lnTo>
                    <a:pt x="92" y="313"/>
                  </a:lnTo>
                  <a:lnTo>
                    <a:pt x="193" y="418"/>
                  </a:lnTo>
                  <a:lnTo>
                    <a:pt x="321" y="418"/>
                  </a:lnTo>
                  <a:lnTo>
                    <a:pt x="184" y="279"/>
                  </a:lnTo>
                  <a:lnTo>
                    <a:pt x="312" y="159"/>
                  </a:lnTo>
                  <a:lnTo>
                    <a:pt x="187" y="159"/>
                  </a:lnTo>
                  <a:lnTo>
                    <a:pt x="92" y="253"/>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5" name="Freeform 52"/>
            <p:cNvSpPr>
              <a:spLocks/>
            </p:cNvSpPr>
            <p:nvPr/>
          </p:nvSpPr>
          <p:spPr bwMode="auto">
            <a:xfrm>
              <a:off x="4423800" y="6521463"/>
              <a:ext cx="60325" cy="73025"/>
            </a:xfrm>
            <a:custGeom>
              <a:avLst/>
              <a:gdLst>
                <a:gd name="T0" fmla="*/ 55520 w 226"/>
                <a:gd name="T1" fmla="*/ 3440 h 276"/>
                <a:gd name="T2" fmla="*/ 49915 w 226"/>
                <a:gd name="T3" fmla="*/ 1588 h 276"/>
                <a:gd name="T4" fmla="*/ 44310 w 226"/>
                <a:gd name="T5" fmla="*/ 794 h 276"/>
                <a:gd name="T6" fmla="*/ 38704 w 226"/>
                <a:gd name="T7" fmla="*/ 0 h 276"/>
                <a:gd name="T8" fmla="*/ 33099 w 226"/>
                <a:gd name="T9" fmla="*/ 0 h 276"/>
                <a:gd name="T10" fmla="*/ 28828 w 226"/>
                <a:gd name="T11" fmla="*/ 265 h 276"/>
                <a:gd name="T12" fmla="*/ 22422 w 226"/>
                <a:gd name="T13" fmla="*/ 2117 h 276"/>
                <a:gd name="T14" fmla="*/ 16549 w 226"/>
                <a:gd name="T15" fmla="*/ 4763 h 276"/>
                <a:gd name="T16" fmla="*/ 13079 w 226"/>
                <a:gd name="T17" fmla="*/ 7144 h 276"/>
                <a:gd name="T18" fmla="*/ 10143 w 226"/>
                <a:gd name="T19" fmla="*/ 9790 h 276"/>
                <a:gd name="T20" fmla="*/ 7741 w 226"/>
                <a:gd name="T21" fmla="*/ 13494 h 276"/>
                <a:gd name="T22" fmla="*/ 6139 w 226"/>
                <a:gd name="T23" fmla="*/ 17198 h 276"/>
                <a:gd name="T24" fmla="*/ 5338 w 226"/>
                <a:gd name="T25" fmla="*/ 21696 h 276"/>
                <a:gd name="T26" fmla="*/ 5338 w 226"/>
                <a:gd name="T27" fmla="*/ 26458 h 276"/>
                <a:gd name="T28" fmla="*/ 6139 w 226"/>
                <a:gd name="T29" fmla="*/ 30427 h 276"/>
                <a:gd name="T30" fmla="*/ 7207 w 226"/>
                <a:gd name="T31" fmla="*/ 33602 h 276"/>
                <a:gd name="T32" fmla="*/ 9075 w 226"/>
                <a:gd name="T33" fmla="*/ 35983 h 276"/>
                <a:gd name="T34" fmla="*/ 12279 w 226"/>
                <a:gd name="T35" fmla="*/ 38894 h 276"/>
                <a:gd name="T36" fmla="*/ 17617 w 226"/>
                <a:gd name="T37" fmla="*/ 41540 h 276"/>
                <a:gd name="T38" fmla="*/ 23222 w 226"/>
                <a:gd name="T39" fmla="*/ 43127 h 276"/>
                <a:gd name="T40" fmla="*/ 28828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4166 w 226"/>
                <a:gd name="T51" fmla="*/ 53181 h 276"/>
                <a:gd name="T52" fmla="*/ 32031 w 226"/>
                <a:gd name="T53" fmla="*/ 54240 h 276"/>
                <a:gd name="T54" fmla="*/ 29362 w 226"/>
                <a:gd name="T55" fmla="*/ 54769 h 276"/>
                <a:gd name="T56" fmla="*/ 24824 w 226"/>
                <a:gd name="T57" fmla="*/ 54769 h 276"/>
                <a:gd name="T58" fmla="*/ 17884 w 226"/>
                <a:gd name="T59" fmla="*/ 52917 h 276"/>
                <a:gd name="T60" fmla="*/ 11745 w 226"/>
                <a:gd name="T61" fmla="*/ 49742 h 276"/>
                <a:gd name="T62" fmla="*/ 0 w 226"/>
                <a:gd name="T63" fmla="*/ 65088 h 276"/>
                <a:gd name="T64" fmla="*/ 6406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321 w 226"/>
                <a:gd name="T83" fmla="*/ 60854 h 276"/>
                <a:gd name="T84" fmla="*/ 58457 w 226"/>
                <a:gd name="T85" fmla="*/ 56885 h 276"/>
                <a:gd name="T86" fmla="*/ 59791 w 226"/>
                <a:gd name="T87" fmla="*/ 52388 h 276"/>
                <a:gd name="T88" fmla="*/ 60325 w 226"/>
                <a:gd name="T89" fmla="*/ 47360 h 276"/>
                <a:gd name="T90" fmla="*/ 59524 w 226"/>
                <a:gd name="T91" fmla="*/ 41804 h 276"/>
                <a:gd name="T92" fmla="*/ 57656 w 226"/>
                <a:gd name="T93" fmla="*/ 37042 h 276"/>
                <a:gd name="T94" fmla="*/ 54720 w 226"/>
                <a:gd name="T95" fmla="*/ 33602 h 276"/>
                <a:gd name="T96" fmla="*/ 50449 w 226"/>
                <a:gd name="T97" fmla="*/ 30692 h 276"/>
                <a:gd name="T98" fmla="*/ 45644 w 226"/>
                <a:gd name="T99" fmla="*/ 28575 h 276"/>
                <a:gd name="T100" fmla="*/ 40306 w 226"/>
                <a:gd name="T101" fmla="*/ 27252 h 276"/>
                <a:gd name="T102" fmla="*/ 37103 w 226"/>
                <a:gd name="T103" fmla="*/ 26723 h 276"/>
                <a:gd name="T104" fmla="*/ 33366 w 226"/>
                <a:gd name="T105" fmla="*/ 25665 h 276"/>
                <a:gd name="T106" fmla="*/ 30429 w 226"/>
                <a:gd name="T107" fmla="*/ 24077 h 276"/>
                <a:gd name="T108" fmla="*/ 29629 w 226"/>
                <a:gd name="T109" fmla="*/ 23019 h 276"/>
                <a:gd name="T110" fmla="*/ 29362 w 226"/>
                <a:gd name="T111" fmla="*/ 21167 h 276"/>
                <a:gd name="T112" fmla="*/ 29896 w 226"/>
                <a:gd name="T113" fmla="*/ 19050 h 276"/>
                <a:gd name="T114" fmla="*/ 32031 w 226"/>
                <a:gd name="T115" fmla="*/ 17463 h 276"/>
                <a:gd name="T116" fmla="*/ 34433 w 226"/>
                <a:gd name="T117" fmla="*/ 16669 h 276"/>
                <a:gd name="T118" fmla="*/ 36836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7" y="4"/>
                  </a:lnTo>
                  <a:lnTo>
                    <a:pt x="166" y="3"/>
                  </a:lnTo>
                  <a:lnTo>
                    <a:pt x="155" y="0"/>
                  </a:lnTo>
                  <a:lnTo>
                    <a:pt x="145" y="0"/>
                  </a:lnTo>
                  <a:lnTo>
                    <a:pt x="133" y="0"/>
                  </a:lnTo>
                  <a:lnTo>
                    <a:pt x="124" y="0"/>
                  </a:lnTo>
                  <a:lnTo>
                    <a:pt x="117" y="0"/>
                  </a:lnTo>
                  <a:lnTo>
                    <a:pt x="108" y="1"/>
                  </a:lnTo>
                  <a:lnTo>
                    <a:pt x="100" y="4"/>
                  </a:lnTo>
                  <a:lnTo>
                    <a:pt x="84" y="8"/>
                  </a:lnTo>
                  <a:lnTo>
                    <a:pt x="68" y="14"/>
                  </a:lnTo>
                  <a:lnTo>
                    <a:pt x="62" y="18"/>
                  </a:lnTo>
                  <a:lnTo>
                    <a:pt x="55" y="22"/>
                  </a:lnTo>
                  <a:lnTo>
                    <a:pt x="49" y="27"/>
                  </a:lnTo>
                  <a:lnTo>
                    <a:pt x="43" y="32"/>
                  </a:lnTo>
                  <a:lnTo>
                    <a:pt x="38" y="37"/>
                  </a:lnTo>
                  <a:lnTo>
                    <a:pt x="34" y="44"/>
                  </a:lnTo>
                  <a:lnTo>
                    <a:pt x="29" y="51"/>
                  </a:lnTo>
                  <a:lnTo>
                    <a:pt x="26" y="57"/>
                  </a:lnTo>
                  <a:lnTo>
                    <a:pt x="23" y="65"/>
                  </a:lnTo>
                  <a:lnTo>
                    <a:pt x="21" y="74"/>
                  </a:lnTo>
                  <a:lnTo>
                    <a:pt x="20" y="82"/>
                  </a:lnTo>
                  <a:lnTo>
                    <a:pt x="19" y="92"/>
                  </a:lnTo>
                  <a:lnTo>
                    <a:pt x="20" y="100"/>
                  </a:lnTo>
                  <a:lnTo>
                    <a:pt x="20" y="108"/>
                  </a:lnTo>
                  <a:lnTo>
                    <a:pt x="23" y="115"/>
                  </a:lnTo>
                  <a:lnTo>
                    <a:pt x="25" y="121"/>
                  </a:lnTo>
                  <a:lnTo>
                    <a:pt x="27" y="127"/>
                  </a:lnTo>
                  <a:lnTo>
                    <a:pt x="30" y="131"/>
                  </a:lnTo>
                  <a:lnTo>
                    <a:pt x="34" y="136"/>
                  </a:lnTo>
                  <a:lnTo>
                    <a:pt x="37" y="140"/>
                  </a:lnTo>
                  <a:lnTo>
                    <a:pt x="46" y="147"/>
                  </a:lnTo>
                  <a:lnTo>
                    <a:pt x="56" y="153"/>
                  </a:lnTo>
                  <a:lnTo>
                    <a:pt x="66" y="157"/>
                  </a:lnTo>
                  <a:lnTo>
                    <a:pt x="77" y="159"/>
                  </a:lnTo>
                  <a:lnTo>
                    <a:pt x="87" y="163"/>
                  </a:lnTo>
                  <a:lnTo>
                    <a:pt x="98" y="165"/>
                  </a:lnTo>
                  <a:lnTo>
                    <a:pt x="108" y="167"/>
                  </a:lnTo>
                  <a:lnTo>
                    <a:pt x="117" y="169"/>
                  </a:lnTo>
                  <a:lnTo>
                    <a:pt x="123" y="173"/>
                  </a:lnTo>
                  <a:lnTo>
                    <a:pt x="129" y="176"/>
                  </a:lnTo>
                  <a:lnTo>
                    <a:pt x="131" y="179"/>
                  </a:lnTo>
                  <a:lnTo>
                    <a:pt x="133" y="182"/>
                  </a:lnTo>
                  <a:lnTo>
                    <a:pt x="134" y="185"/>
                  </a:lnTo>
                  <a:lnTo>
                    <a:pt x="134" y="188"/>
                  </a:lnTo>
                  <a:lnTo>
                    <a:pt x="133" y="193"/>
                  </a:lnTo>
                  <a:lnTo>
                    <a:pt x="131" y="197"/>
                  </a:lnTo>
                  <a:lnTo>
                    <a:pt x="128" y="201"/>
                  </a:lnTo>
                  <a:lnTo>
                    <a:pt x="124" y="204"/>
                  </a:lnTo>
                  <a:lnTo>
                    <a:pt x="120" y="205"/>
                  </a:lnTo>
                  <a:lnTo>
                    <a:pt x="115" y="207"/>
                  </a:lnTo>
                  <a:lnTo>
                    <a:pt x="110" y="207"/>
                  </a:lnTo>
                  <a:lnTo>
                    <a:pt x="105" y="209"/>
                  </a:lnTo>
                  <a:lnTo>
                    <a:pt x="93" y="207"/>
                  </a:lnTo>
                  <a:lnTo>
                    <a:pt x="81" y="204"/>
                  </a:lnTo>
                  <a:lnTo>
                    <a:pt x="67" y="200"/>
                  </a:lnTo>
                  <a:lnTo>
                    <a:pt x="55" y="194"/>
                  </a:lnTo>
                  <a:lnTo>
                    <a:pt x="44" y="188"/>
                  </a:lnTo>
                  <a:lnTo>
                    <a:pt x="33" y="182"/>
                  </a:lnTo>
                  <a:lnTo>
                    <a:pt x="0" y="246"/>
                  </a:lnTo>
                  <a:lnTo>
                    <a:pt x="11" y="252"/>
                  </a:lnTo>
                  <a:lnTo>
                    <a:pt x="24" y="259"/>
                  </a:lnTo>
                  <a:lnTo>
                    <a:pt x="37" y="263"/>
                  </a:lnTo>
                  <a:lnTo>
                    <a:pt x="49" y="268"/>
                  </a:lnTo>
                  <a:lnTo>
                    <a:pt x="63" y="271"/>
                  </a:lnTo>
                  <a:lnTo>
                    <a:pt x="76" y="274"/>
                  </a:lnTo>
                  <a:lnTo>
                    <a:pt x="91" y="275"/>
                  </a:lnTo>
                  <a:lnTo>
                    <a:pt x="104" y="276"/>
                  </a:lnTo>
                  <a:lnTo>
                    <a:pt x="113" y="276"/>
                  </a:lnTo>
                  <a:lnTo>
                    <a:pt x="122" y="275"/>
                  </a:lnTo>
                  <a:lnTo>
                    <a:pt x="131" y="274"/>
                  </a:lnTo>
                  <a:lnTo>
                    <a:pt x="140" y="272"/>
                  </a:lnTo>
                  <a:lnTo>
                    <a:pt x="157" y="268"/>
                  </a:lnTo>
                  <a:lnTo>
                    <a:pt x="172" y="261"/>
                  </a:lnTo>
                  <a:lnTo>
                    <a:pt x="180" y="258"/>
                  </a:lnTo>
                  <a:lnTo>
                    <a:pt x="187" y="253"/>
                  </a:lnTo>
                  <a:lnTo>
                    <a:pt x="194" y="248"/>
                  </a:lnTo>
                  <a:lnTo>
                    <a:pt x="200" y="242"/>
                  </a:lnTo>
                  <a:lnTo>
                    <a:pt x="206" y="237"/>
                  </a:lnTo>
                  <a:lnTo>
                    <a:pt x="211" y="230"/>
                  </a:lnTo>
                  <a:lnTo>
                    <a:pt x="215" y="223"/>
                  </a:lnTo>
                  <a:lnTo>
                    <a:pt x="219" y="215"/>
                  </a:lnTo>
                  <a:lnTo>
                    <a:pt x="222" y="207"/>
                  </a:lnTo>
                  <a:lnTo>
                    <a:pt x="224" y="198"/>
                  </a:lnTo>
                  <a:lnTo>
                    <a:pt x="225" y="190"/>
                  </a:lnTo>
                  <a:lnTo>
                    <a:pt x="226" y="179"/>
                  </a:lnTo>
                  <a:lnTo>
                    <a:pt x="225" y="168"/>
                  </a:lnTo>
                  <a:lnTo>
                    <a:pt x="223" y="158"/>
                  </a:lnTo>
                  <a:lnTo>
                    <a:pt x="221" y="148"/>
                  </a:lnTo>
                  <a:lnTo>
                    <a:pt x="216" y="140"/>
                  </a:lnTo>
                  <a:lnTo>
                    <a:pt x="211" y="132"/>
                  </a:lnTo>
                  <a:lnTo>
                    <a:pt x="205" y="127"/>
                  </a:lnTo>
                  <a:lnTo>
                    <a:pt x="197" y="120"/>
                  </a:lnTo>
                  <a:lnTo>
                    <a:pt x="189" y="116"/>
                  </a:lnTo>
                  <a:lnTo>
                    <a:pt x="180" y="111"/>
                  </a:lnTo>
                  <a:lnTo>
                    <a:pt x="171" y="108"/>
                  </a:lnTo>
                  <a:lnTo>
                    <a:pt x="161" y="106"/>
                  </a:lnTo>
                  <a:lnTo>
                    <a:pt x="151" y="103"/>
                  </a:lnTo>
                  <a:lnTo>
                    <a:pt x="146" y="102"/>
                  </a:lnTo>
                  <a:lnTo>
                    <a:pt x="139" y="101"/>
                  </a:lnTo>
                  <a:lnTo>
                    <a:pt x="132" y="99"/>
                  </a:lnTo>
                  <a:lnTo>
                    <a:pt x="125" y="97"/>
                  </a:lnTo>
                  <a:lnTo>
                    <a:pt x="120" y="94"/>
                  </a:lnTo>
                  <a:lnTo>
                    <a:pt x="114" y="91"/>
                  </a:lnTo>
                  <a:lnTo>
                    <a:pt x="112" y="89"/>
                  </a:lnTo>
                  <a:lnTo>
                    <a:pt x="111" y="87"/>
                  </a:lnTo>
                  <a:lnTo>
                    <a:pt x="110" y="83"/>
                  </a:lnTo>
                  <a:lnTo>
                    <a:pt x="110" y="80"/>
                  </a:lnTo>
                  <a:lnTo>
                    <a:pt x="111" y="75"/>
                  </a:lnTo>
                  <a:lnTo>
                    <a:pt x="112" y="72"/>
                  </a:lnTo>
                  <a:lnTo>
                    <a:pt x="115" y="69"/>
                  </a:lnTo>
                  <a:lnTo>
                    <a:pt x="120" y="66"/>
                  </a:lnTo>
                  <a:lnTo>
                    <a:pt x="124" y="64"/>
                  </a:lnTo>
                  <a:lnTo>
                    <a:pt x="129" y="63"/>
                  </a:lnTo>
                  <a:lnTo>
                    <a:pt x="134" y="63"/>
                  </a:lnTo>
                  <a:lnTo>
                    <a:pt x="138" y="63"/>
                  </a:lnTo>
                  <a:lnTo>
                    <a:pt x="147" y="63"/>
                  </a:lnTo>
                  <a:lnTo>
                    <a:pt x="155" y="64"/>
                  </a:lnTo>
                  <a:lnTo>
                    <a:pt x="164"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6" name="Freeform 53"/>
            <p:cNvSpPr>
              <a:spLocks/>
            </p:cNvSpPr>
            <p:nvPr/>
          </p:nvSpPr>
          <p:spPr bwMode="auto">
            <a:xfrm>
              <a:off x="4492063" y="6521463"/>
              <a:ext cx="60325" cy="73025"/>
            </a:xfrm>
            <a:custGeom>
              <a:avLst/>
              <a:gdLst>
                <a:gd name="T0" fmla="*/ 55520 w 226"/>
                <a:gd name="T1" fmla="*/ 3440 h 276"/>
                <a:gd name="T2" fmla="*/ 49915 w 226"/>
                <a:gd name="T3" fmla="*/ 1588 h 276"/>
                <a:gd name="T4" fmla="*/ 44043 w 226"/>
                <a:gd name="T5" fmla="*/ 794 h 276"/>
                <a:gd name="T6" fmla="*/ 38437 w 226"/>
                <a:gd name="T7" fmla="*/ 0 h 276"/>
                <a:gd name="T8" fmla="*/ 33099 w 226"/>
                <a:gd name="T9" fmla="*/ 0 h 276"/>
                <a:gd name="T10" fmla="*/ 28561 w 226"/>
                <a:gd name="T11" fmla="*/ 265 h 276"/>
                <a:gd name="T12" fmla="*/ 22422 w 226"/>
                <a:gd name="T13" fmla="*/ 2117 h 276"/>
                <a:gd name="T14" fmla="*/ 16282 w 226"/>
                <a:gd name="T15" fmla="*/ 4763 h 276"/>
                <a:gd name="T16" fmla="*/ 13079 w 226"/>
                <a:gd name="T17" fmla="*/ 7144 h 276"/>
                <a:gd name="T18" fmla="*/ 10143 w 226"/>
                <a:gd name="T19" fmla="*/ 9790 h 276"/>
                <a:gd name="T20" fmla="*/ 7741 w 226"/>
                <a:gd name="T21" fmla="*/ 13494 h 276"/>
                <a:gd name="T22" fmla="*/ 5872 w 226"/>
                <a:gd name="T23" fmla="*/ 17198 h 276"/>
                <a:gd name="T24" fmla="*/ 5338 w 226"/>
                <a:gd name="T25" fmla="*/ 21696 h 276"/>
                <a:gd name="T26" fmla="*/ 5072 w 226"/>
                <a:gd name="T27" fmla="*/ 26458 h 276"/>
                <a:gd name="T28" fmla="*/ 5872 w 226"/>
                <a:gd name="T29" fmla="*/ 30427 h 276"/>
                <a:gd name="T30" fmla="*/ 6940 w 226"/>
                <a:gd name="T31" fmla="*/ 33602 h 276"/>
                <a:gd name="T32" fmla="*/ 8809 w 226"/>
                <a:gd name="T33" fmla="*/ 35983 h 276"/>
                <a:gd name="T34" fmla="*/ 12279 w 226"/>
                <a:gd name="T35" fmla="*/ 38894 h 276"/>
                <a:gd name="T36" fmla="*/ 17617 w 226"/>
                <a:gd name="T37" fmla="*/ 41540 h 276"/>
                <a:gd name="T38" fmla="*/ 23222 w 226"/>
                <a:gd name="T39" fmla="*/ 43127 h 276"/>
                <a:gd name="T40" fmla="*/ 28561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3899 w 226"/>
                <a:gd name="T51" fmla="*/ 53181 h 276"/>
                <a:gd name="T52" fmla="*/ 31764 w 226"/>
                <a:gd name="T53" fmla="*/ 54240 h 276"/>
                <a:gd name="T54" fmla="*/ 29095 w 226"/>
                <a:gd name="T55" fmla="*/ 54769 h 276"/>
                <a:gd name="T56" fmla="*/ 24824 w 226"/>
                <a:gd name="T57" fmla="*/ 54769 h 276"/>
                <a:gd name="T58" fmla="*/ 17884 w 226"/>
                <a:gd name="T59" fmla="*/ 52917 h 276"/>
                <a:gd name="T60" fmla="*/ 11478 w 226"/>
                <a:gd name="T61" fmla="*/ 49742 h 276"/>
                <a:gd name="T62" fmla="*/ 0 w 226"/>
                <a:gd name="T63" fmla="*/ 65088 h 276"/>
                <a:gd name="T64" fmla="*/ 6139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054 w 226"/>
                <a:gd name="T83" fmla="*/ 60854 h 276"/>
                <a:gd name="T84" fmla="*/ 58457 w 226"/>
                <a:gd name="T85" fmla="*/ 56885 h 276"/>
                <a:gd name="T86" fmla="*/ 59524 w 226"/>
                <a:gd name="T87" fmla="*/ 52388 h 276"/>
                <a:gd name="T88" fmla="*/ 60325 w 226"/>
                <a:gd name="T89" fmla="*/ 47360 h 276"/>
                <a:gd name="T90" fmla="*/ 59257 w 226"/>
                <a:gd name="T91" fmla="*/ 41804 h 276"/>
                <a:gd name="T92" fmla="*/ 57656 w 226"/>
                <a:gd name="T93" fmla="*/ 37042 h 276"/>
                <a:gd name="T94" fmla="*/ 54453 w 226"/>
                <a:gd name="T95" fmla="*/ 33602 h 276"/>
                <a:gd name="T96" fmla="*/ 50449 w 226"/>
                <a:gd name="T97" fmla="*/ 30692 h 276"/>
                <a:gd name="T98" fmla="*/ 45644 w 226"/>
                <a:gd name="T99" fmla="*/ 28575 h 276"/>
                <a:gd name="T100" fmla="*/ 40306 w 226"/>
                <a:gd name="T101" fmla="*/ 27252 h 276"/>
                <a:gd name="T102" fmla="*/ 36836 w 226"/>
                <a:gd name="T103" fmla="*/ 26723 h 276"/>
                <a:gd name="T104" fmla="*/ 33366 w 226"/>
                <a:gd name="T105" fmla="*/ 25665 h 276"/>
                <a:gd name="T106" fmla="*/ 30429 w 226"/>
                <a:gd name="T107" fmla="*/ 24077 h 276"/>
                <a:gd name="T108" fmla="*/ 29362 w 226"/>
                <a:gd name="T109" fmla="*/ 23019 h 276"/>
                <a:gd name="T110" fmla="*/ 29095 w 226"/>
                <a:gd name="T111" fmla="*/ 21167 h 276"/>
                <a:gd name="T112" fmla="*/ 29896 w 226"/>
                <a:gd name="T113" fmla="*/ 19050 h 276"/>
                <a:gd name="T114" fmla="*/ 31764 w 226"/>
                <a:gd name="T115" fmla="*/ 17463 h 276"/>
                <a:gd name="T116" fmla="*/ 34166 w 226"/>
                <a:gd name="T117" fmla="*/ 16669 h 276"/>
                <a:gd name="T118" fmla="*/ 36569 w 226"/>
                <a:gd name="T119" fmla="*/ 16669 h 276"/>
                <a:gd name="T120" fmla="*/ 41106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6" y="4"/>
                  </a:lnTo>
                  <a:lnTo>
                    <a:pt x="165" y="3"/>
                  </a:lnTo>
                  <a:lnTo>
                    <a:pt x="154" y="0"/>
                  </a:lnTo>
                  <a:lnTo>
                    <a:pt x="144" y="0"/>
                  </a:lnTo>
                  <a:lnTo>
                    <a:pt x="133" y="0"/>
                  </a:lnTo>
                  <a:lnTo>
                    <a:pt x="124" y="0"/>
                  </a:lnTo>
                  <a:lnTo>
                    <a:pt x="116" y="0"/>
                  </a:lnTo>
                  <a:lnTo>
                    <a:pt x="107" y="1"/>
                  </a:lnTo>
                  <a:lnTo>
                    <a:pt x="99" y="4"/>
                  </a:lnTo>
                  <a:lnTo>
                    <a:pt x="84" y="8"/>
                  </a:lnTo>
                  <a:lnTo>
                    <a:pt x="68" y="14"/>
                  </a:lnTo>
                  <a:lnTo>
                    <a:pt x="61" y="18"/>
                  </a:lnTo>
                  <a:lnTo>
                    <a:pt x="54" y="22"/>
                  </a:lnTo>
                  <a:lnTo>
                    <a:pt x="49" y="27"/>
                  </a:lnTo>
                  <a:lnTo>
                    <a:pt x="42" y="32"/>
                  </a:lnTo>
                  <a:lnTo>
                    <a:pt x="38" y="37"/>
                  </a:lnTo>
                  <a:lnTo>
                    <a:pt x="33" y="44"/>
                  </a:lnTo>
                  <a:lnTo>
                    <a:pt x="29" y="51"/>
                  </a:lnTo>
                  <a:lnTo>
                    <a:pt x="25" y="57"/>
                  </a:lnTo>
                  <a:lnTo>
                    <a:pt x="22" y="65"/>
                  </a:lnTo>
                  <a:lnTo>
                    <a:pt x="21" y="74"/>
                  </a:lnTo>
                  <a:lnTo>
                    <a:pt x="20" y="82"/>
                  </a:lnTo>
                  <a:lnTo>
                    <a:pt x="19" y="92"/>
                  </a:lnTo>
                  <a:lnTo>
                    <a:pt x="19" y="100"/>
                  </a:lnTo>
                  <a:lnTo>
                    <a:pt x="20" y="108"/>
                  </a:lnTo>
                  <a:lnTo>
                    <a:pt x="22" y="115"/>
                  </a:lnTo>
                  <a:lnTo>
                    <a:pt x="24" y="121"/>
                  </a:lnTo>
                  <a:lnTo>
                    <a:pt x="26" y="127"/>
                  </a:lnTo>
                  <a:lnTo>
                    <a:pt x="30" y="131"/>
                  </a:lnTo>
                  <a:lnTo>
                    <a:pt x="33" y="136"/>
                  </a:lnTo>
                  <a:lnTo>
                    <a:pt x="37" y="140"/>
                  </a:lnTo>
                  <a:lnTo>
                    <a:pt x="46" y="147"/>
                  </a:lnTo>
                  <a:lnTo>
                    <a:pt x="56" y="153"/>
                  </a:lnTo>
                  <a:lnTo>
                    <a:pt x="66" y="157"/>
                  </a:lnTo>
                  <a:lnTo>
                    <a:pt x="77" y="159"/>
                  </a:lnTo>
                  <a:lnTo>
                    <a:pt x="87" y="163"/>
                  </a:lnTo>
                  <a:lnTo>
                    <a:pt x="97" y="165"/>
                  </a:lnTo>
                  <a:lnTo>
                    <a:pt x="107" y="167"/>
                  </a:lnTo>
                  <a:lnTo>
                    <a:pt x="116" y="169"/>
                  </a:lnTo>
                  <a:lnTo>
                    <a:pt x="123" y="173"/>
                  </a:lnTo>
                  <a:lnTo>
                    <a:pt x="128" y="176"/>
                  </a:lnTo>
                  <a:lnTo>
                    <a:pt x="131" y="179"/>
                  </a:lnTo>
                  <a:lnTo>
                    <a:pt x="133" y="182"/>
                  </a:lnTo>
                  <a:lnTo>
                    <a:pt x="134" y="185"/>
                  </a:lnTo>
                  <a:lnTo>
                    <a:pt x="134" y="188"/>
                  </a:lnTo>
                  <a:lnTo>
                    <a:pt x="133" y="193"/>
                  </a:lnTo>
                  <a:lnTo>
                    <a:pt x="131" y="197"/>
                  </a:lnTo>
                  <a:lnTo>
                    <a:pt x="127" y="201"/>
                  </a:lnTo>
                  <a:lnTo>
                    <a:pt x="124" y="204"/>
                  </a:lnTo>
                  <a:lnTo>
                    <a:pt x="119" y="205"/>
                  </a:lnTo>
                  <a:lnTo>
                    <a:pt x="115" y="207"/>
                  </a:lnTo>
                  <a:lnTo>
                    <a:pt x="109" y="207"/>
                  </a:lnTo>
                  <a:lnTo>
                    <a:pt x="105" y="209"/>
                  </a:lnTo>
                  <a:lnTo>
                    <a:pt x="93" y="207"/>
                  </a:lnTo>
                  <a:lnTo>
                    <a:pt x="80" y="204"/>
                  </a:lnTo>
                  <a:lnTo>
                    <a:pt x="67" y="200"/>
                  </a:lnTo>
                  <a:lnTo>
                    <a:pt x="54" y="194"/>
                  </a:lnTo>
                  <a:lnTo>
                    <a:pt x="43" y="188"/>
                  </a:lnTo>
                  <a:lnTo>
                    <a:pt x="32" y="182"/>
                  </a:lnTo>
                  <a:lnTo>
                    <a:pt x="0" y="246"/>
                  </a:lnTo>
                  <a:lnTo>
                    <a:pt x="11" y="252"/>
                  </a:lnTo>
                  <a:lnTo>
                    <a:pt x="23" y="259"/>
                  </a:lnTo>
                  <a:lnTo>
                    <a:pt x="37" y="263"/>
                  </a:lnTo>
                  <a:lnTo>
                    <a:pt x="49" y="268"/>
                  </a:lnTo>
                  <a:lnTo>
                    <a:pt x="62" y="271"/>
                  </a:lnTo>
                  <a:lnTo>
                    <a:pt x="76" y="274"/>
                  </a:lnTo>
                  <a:lnTo>
                    <a:pt x="90" y="275"/>
                  </a:lnTo>
                  <a:lnTo>
                    <a:pt x="104" y="276"/>
                  </a:lnTo>
                  <a:lnTo>
                    <a:pt x="113" y="276"/>
                  </a:lnTo>
                  <a:lnTo>
                    <a:pt x="122" y="275"/>
                  </a:lnTo>
                  <a:lnTo>
                    <a:pt x="131" y="274"/>
                  </a:lnTo>
                  <a:lnTo>
                    <a:pt x="140" y="272"/>
                  </a:lnTo>
                  <a:lnTo>
                    <a:pt x="156" y="268"/>
                  </a:lnTo>
                  <a:lnTo>
                    <a:pt x="172" y="261"/>
                  </a:lnTo>
                  <a:lnTo>
                    <a:pt x="180" y="258"/>
                  </a:lnTo>
                  <a:lnTo>
                    <a:pt x="187" y="253"/>
                  </a:lnTo>
                  <a:lnTo>
                    <a:pt x="193" y="248"/>
                  </a:lnTo>
                  <a:lnTo>
                    <a:pt x="200" y="242"/>
                  </a:lnTo>
                  <a:lnTo>
                    <a:pt x="206" y="237"/>
                  </a:lnTo>
                  <a:lnTo>
                    <a:pt x="210" y="230"/>
                  </a:lnTo>
                  <a:lnTo>
                    <a:pt x="214" y="223"/>
                  </a:lnTo>
                  <a:lnTo>
                    <a:pt x="219" y="215"/>
                  </a:lnTo>
                  <a:lnTo>
                    <a:pt x="221" y="207"/>
                  </a:lnTo>
                  <a:lnTo>
                    <a:pt x="223" y="198"/>
                  </a:lnTo>
                  <a:lnTo>
                    <a:pt x="225" y="190"/>
                  </a:lnTo>
                  <a:lnTo>
                    <a:pt x="226" y="179"/>
                  </a:lnTo>
                  <a:lnTo>
                    <a:pt x="225" y="168"/>
                  </a:lnTo>
                  <a:lnTo>
                    <a:pt x="222" y="158"/>
                  </a:lnTo>
                  <a:lnTo>
                    <a:pt x="220" y="148"/>
                  </a:lnTo>
                  <a:lnTo>
                    <a:pt x="216" y="140"/>
                  </a:lnTo>
                  <a:lnTo>
                    <a:pt x="210" y="132"/>
                  </a:lnTo>
                  <a:lnTo>
                    <a:pt x="204" y="127"/>
                  </a:lnTo>
                  <a:lnTo>
                    <a:pt x="197" y="120"/>
                  </a:lnTo>
                  <a:lnTo>
                    <a:pt x="189" y="116"/>
                  </a:lnTo>
                  <a:lnTo>
                    <a:pt x="180" y="111"/>
                  </a:lnTo>
                  <a:lnTo>
                    <a:pt x="171" y="108"/>
                  </a:lnTo>
                  <a:lnTo>
                    <a:pt x="161" y="106"/>
                  </a:lnTo>
                  <a:lnTo>
                    <a:pt x="151" y="103"/>
                  </a:lnTo>
                  <a:lnTo>
                    <a:pt x="145" y="102"/>
                  </a:lnTo>
                  <a:lnTo>
                    <a:pt x="138" y="101"/>
                  </a:lnTo>
                  <a:lnTo>
                    <a:pt x="132" y="99"/>
                  </a:lnTo>
                  <a:lnTo>
                    <a:pt x="125" y="97"/>
                  </a:lnTo>
                  <a:lnTo>
                    <a:pt x="118" y="94"/>
                  </a:lnTo>
                  <a:lnTo>
                    <a:pt x="114" y="91"/>
                  </a:lnTo>
                  <a:lnTo>
                    <a:pt x="112" y="89"/>
                  </a:lnTo>
                  <a:lnTo>
                    <a:pt x="110" y="87"/>
                  </a:lnTo>
                  <a:lnTo>
                    <a:pt x="109" y="83"/>
                  </a:lnTo>
                  <a:lnTo>
                    <a:pt x="109" y="80"/>
                  </a:lnTo>
                  <a:lnTo>
                    <a:pt x="109" y="75"/>
                  </a:lnTo>
                  <a:lnTo>
                    <a:pt x="112" y="72"/>
                  </a:lnTo>
                  <a:lnTo>
                    <a:pt x="115" y="69"/>
                  </a:lnTo>
                  <a:lnTo>
                    <a:pt x="119" y="66"/>
                  </a:lnTo>
                  <a:lnTo>
                    <a:pt x="124" y="64"/>
                  </a:lnTo>
                  <a:lnTo>
                    <a:pt x="128" y="63"/>
                  </a:lnTo>
                  <a:lnTo>
                    <a:pt x="134" y="63"/>
                  </a:lnTo>
                  <a:lnTo>
                    <a:pt x="137" y="63"/>
                  </a:lnTo>
                  <a:lnTo>
                    <a:pt x="146" y="63"/>
                  </a:lnTo>
                  <a:lnTo>
                    <a:pt x="154" y="64"/>
                  </a:lnTo>
                  <a:lnTo>
                    <a:pt x="163"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7" name="Freeform 54"/>
            <p:cNvSpPr>
              <a:spLocks/>
            </p:cNvSpPr>
            <p:nvPr/>
          </p:nvSpPr>
          <p:spPr bwMode="auto">
            <a:xfrm>
              <a:off x="4560325" y="6521463"/>
              <a:ext cx="53975" cy="73025"/>
            </a:xfrm>
            <a:custGeom>
              <a:avLst/>
              <a:gdLst>
                <a:gd name="T0" fmla="*/ 50289 w 205"/>
                <a:gd name="T1" fmla="*/ 2117 h 276"/>
                <a:gd name="T2" fmla="*/ 42390 w 205"/>
                <a:gd name="T3" fmla="*/ 265 h 276"/>
                <a:gd name="T4" fmla="*/ 34228 w 205"/>
                <a:gd name="T5" fmla="*/ 0 h 276"/>
                <a:gd name="T6" fmla="*/ 26856 w 205"/>
                <a:gd name="T7" fmla="*/ 1588 h 276"/>
                <a:gd name="T8" fmla="*/ 19747 w 205"/>
                <a:gd name="T9" fmla="*/ 4233 h 276"/>
                <a:gd name="T10" fmla="*/ 13691 w 205"/>
                <a:gd name="T11" fmla="*/ 8202 h 276"/>
                <a:gd name="T12" fmla="*/ 8425 w 205"/>
                <a:gd name="T13" fmla="*/ 12700 h 276"/>
                <a:gd name="T14" fmla="*/ 4739 w 205"/>
                <a:gd name="T15" fmla="*/ 18785 h 276"/>
                <a:gd name="T16" fmla="*/ 1843 w 205"/>
                <a:gd name="T17" fmla="*/ 25665 h 276"/>
                <a:gd name="T18" fmla="*/ 263 w 205"/>
                <a:gd name="T19" fmla="*/ 33338 h 276"/>
                <a:gd name="T20" fmla="*/ 263 w 205"/>
                <a:gd name="T21" fmla="*/ 41010 h 276"/>
                <a:gd name="T22" fmla="*/ 1843 w 205"/>
                <a:gd name="T23" fmla="*/ 48154 h 276"/>
                <a:gd name="T24" fmla="*/ 4739 w 205"/>
                <a:gd name="T25" fmla="*/ 54504 h 276"/>
                <a:gd name="T26" fmla="*/ 8425 w 205"/>
                <a:gd name="T27" fmla="*/ 60325 h 276"/>
                <a:gd name="T28" fmla="*/ 13428 w 205"/>
                <a:gd name="T29" fmla="*/ 65088 h 276"/>
                <a:gd name="T30" fmla="*/ 19484 w 205"/>
                <a:gd name="T31" fmla="*/ 68792 h 276"/>
                <a:gd name="T32" fmla="*/ 26066 w 205"/>
                <a:gd name="T33" fmla="*/ 71438 h 276"/>
                <a:gd name="T34" fmla="*/ 33175 w 205"/>
                <a:gd name="T35" fmla="*/ 72760 h 276"/>
                <a:gd name="T36" fmla="*/ 41600 w 205"/>
                <a:gd name="T37" fmla="*/ 72760 h 276"/>
                <a:gd name="T38" fmla="*/ 50026 w 205"/>
                <a:gd name="T39" fmla="*/ 70908 h 276"/>
                <a:gd name="T40" fmla="*/ 53975 w 205"/>
                <a:gd name="T41" fmla="*/ 48683 h 276"/>
                <a:gd name="T42" fmla="*/ 50289 w 205"/>
                <a:gd name="T43" fmla="*/ 51065 h 276"/>
                <a:gd name="T44" fmla="*/ 46340 w 205"/>
                <a:gd name="T45" fmla="*/ 52388 h 276"/>
                <a:gd name="T46" fmla="*/ 42127 w 205"/>
                <a:gd name="T47" fmla="*/ 53181 h 276"/>
                <a:gd name="T48" fmla="*/ 37388 w 205"/>
                <a:gd name="T49" fmla="*/ 52388 h 276"/>
                <a:gd name="T50" fmla="*/ 33175 w 205"/>
                <a:gd name="T51" fmla="*/ 51065 h 276"/>
                <a:gd name="T52" fmla="*/ 29752 w 205"/>
                <a:gd name="T53" fmla="*/ 48419 h 276"/>
                <a:gd name="T54" fmla="*/ 27119 w 205"/>
                <a:gd name="T55" fmla="*/ 45244 h 276"/>
                <a:gd name="T56" fmla="*/ 25539 w 205"/>
                <a:gd name="T57" fmla="*/ 41010 h 276"/>
                <a:gd name="T58" fmla="*/ 25013 w 205"/>
                <a:gd name="T59" fmla="*/ 36513 h 276"/>
                <a:gd name="T60" fmla="*/ 25539 w 205"/>
                <a:gd name="T61" fmla="*/ 31750 h 276"/>
                <a:gd name="T62" fmla="*/ 27119 w 205"/>
                <a:gd name="T63" fmla="*/ 28046 h 276"/>
                <a:gd name="T64" fmla="*/ 29752 w 205"/>
                <a:gd name="T65" fmla="*/ 24342 h 276"/>
                <a:gd name="T66" fmla="*/ 33175 w 205"/>
                <a:gd name="T67" fmla="*/ 21960 h 276"/>
                <a:gd name="T68" fmla="*/ 37124 w 205"/>
                <a:gd name="T69" fmla="*/ 20108 h 276"/>
                <a:gd name="T70" fmla="*/ 41600 w 205"/>
                <a:gd name="T71" fmla="*/ 19579 h 276"/>
                <a:gd name="T72" fmla="*/ 45023 w 205"/>
                <a:gd name="T73" fmla="*/ 20108 h 276"/>
                <a:gd name="T74" fmla="*/ 48183 w 205"/>
                <a:gd name="T75" fmla="*/ 21167 h 276"/>
                <a:gd name="T76" fmla="*/ 53975 w 205"/>
                <a:gd name="T77" fmla="*/ 24606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5" h="276">
                  <a:moveTo>
                    <a:pt x="205" y="15"/>
                  </a:moveTo>
                  <a:lnTo>
                    <a:pt x="191" y="8"/>
                  </a:lnTo>
                  <a:lnTo>
                    <a:pt x="176" y="4"/>
                  </a:lnTo>
                  <a:lnTo>
                    <a:pt x="161" y="1"/>
                  </a:lnTo>
                  <a:lnTo>
                    <a:pt x="144" y="0"/>
                  </a:lnTo>
                  <a:lnTo>
                    <a:pt x="130" y="0"/>
                  </a:lnTo>
                  <a:lnTo>
                    <a:pt x="115" y="3"/>
                  </a:lnTo>
                  <a:lnTo>
                    <a:pt x="102" y="6"/>
                  </a:lnTo>
                  <a:lnTo>
                    <a:pt x="88" y="10"/>
                  </a:lnTo>
                  <a:lnTo>
                    <a:pt x="75" y="16"/>
                  </a:lnTo>
                  <a:lnTo>
                    <a:pt x="64" y="23"/>
                  </a:lnTo>
                  <a:lnTo>
                    <a:pt x="52" y="31"/>
                  </a:lnTo>
                  <a:lnTo>
                    <a:pt x="42" y="40"/>
                  </a:lnTo>
                  <a:lnTo>
                    <a:pt x="32" y="48"/>
                  </a:lnTo>
                  <a:lnTo>
                    <a:pt x="25" y="60"/>
                  </a:lnTo>
                  <a:lnTo>
                    <a:pt x="18" y="71"/>
                  </a:lnTo>
                  <a:lnTo>
                    <a:pt x="11" y="83"/>
                  </a:lnTo>
                  <a:lnTo>
                    <a:pt x="7" y="97"/>
                  </a:lnTo>
                  <a:lnTo>
                    <a:pt x="3" y="111"/>
                  </a:lnTo>
                  <a:lnTo>
                    <a:pt x="1" y="126"/>
                  </a:lnTo>
                  <a:lnTo>
                    <a:pt x="0" y="140"/>
                  </a:lnTo>
                  <a:lnTo>
                    <a:pt x="1" y="155"/>
                  </a:lnTo>
                  <a:lnTo>
                    <a:pt x="3" y="169"/>
                  </a:lnTo>
                  <a:lnTo>
                    <a:pt x="7" y="182"/>
                  </a:lnTo>
                  <a:lnTo>
                    <a:pt x="11" y="195"/>
                  </a:lnTo>
                  <a:lnTo>
                    <a:pt x="18" y="206"/>
                  </a:lnTo>
                  <a:lnTo>
                    <a:pt x="25" y="218"/>
                  </a:lnTo>
                  <a:lnTo>
                    <a:pt x="32" y="228"/>
                  </a:lnTo>
                  <a:lnTo>
                    <a:pt x="41" y="238"/>
                  </a:lnTo>
                  <a:lnTo>
                    <a:pt x="51" y="246"/>
                  </a:lnTo>
                  <a:lnTo>
                    <a:pt x="63" y="253"/>
                  </a:lnTo>
                  <a:lnTo>
                    <a:pt x="74" y="260"/>
                  </a:lnTo>
                  <a:lnTo>
                    <a:pt x="86" y="266"/>
                  </a:lnTo>
                  <a:lnTo>
                    <a:pt x="99" y="270"/>
                  </a:lnTo>
                  <a:lnTo>
                    <a:pt x="113" y="274"/>
                  </a:lnTo>
                  <a:lnTo>
                    <a:pt x="126" y="275"/>
                  </a:lnTo>
                  <a:lnTo>
                    <a:pt x="141" y="276"/>
                  </a:lnTo>
                  <a:lnTo>
                    <a:pt x="158" y="275"/>
                  </a:lnTo>
                  <a:lnTo>
                    <a:pt x="173" y="272"/>
                  </a:lnTo>
                  <a:lnTo>
                    <a:pt x="190" y="268"/>
                  </a:lnTo>
                  <a:lnTo>
                    <a:pt x="205" y="261"/>
                  </a:lnTo>
                  <a:lnTo>
                    <a:pt x="205" y="184"/>
                  </a:lnTo>
                  <a:lnTo>
                    <a:pt x="199" y="188"/>
                  </a:lnTo>
                  <a:lnTo>
                    <a:pt x="191" y="193"/>
                  </a:lnTo>
                  <a:lnTo>
                    <a:pt x="183" y="196"/>
                  </a:lnTo>
                  <a:lnTo>
                    <a:pt x="176" y="198"/>
                  </a:lnTo>
                  <a:lnTo>
                    <a:pt x="168" y="201"/>
                  </a:lnTo>
                  <a:lnTo>
                    <a:pt x="160" y="201"/>
                  </a:lnTo>
                  <a:lnTo>
                    <a:pt x="150" y="201"/>
                  </a:lnTo>
                  <a:lnTo>
                    <a:pt x="142" y="198"/>
                  </a:lnTo>
                  <a:lnTo>
                    <a:pt x="133" y="196"/>
                  </a:lnTo>
                  <a:lnTo>
                    <a:pt x="126" y="193"/>
                  </a:lnTo>
                  <a:lnTo>
                    <a:pt x="119" y="188"/>
                  </a:lnTo>
                  <a:lnTo>
                    <a:pt x="113" y="183"/>
                  </a:lnTo>
                  <a:lnTo>
                    <a:pt x="107" y="177"/>
                  </a:lnTo>
                  <a:lnTo>
                    <a:pt x="103" y="171"/>
                  </a:lnTo>
                  <a:lnTo>
                    <a:pt x="99" y="163"/>
                  </a:lnTo>
                  <a:lnTo>
                    <a:pt x="97" y="155"/>
                  </a:lnTo>
                  <a:lnTo>
                    <a:pt x="95" y="147"/>
                  </a:lnTo>
                  <a:lnTo>
                    <a:pt x="95" y="138"/>
                  </a:lnTo>
                  <a:lnTo>
                    <a:pt x="95" y="129"/>
                  </a:lnTo>
                  <a:lnTo>
                    <a:pt x="97" y="120"/>
                  </a:lnTo>
                  <a:lnTo>
                    <a:pt x="99" y="112"/>
                  </a:lnTo>
                  <a:lnTo>
                    <a:pt x="103" y="106"/>
                  </a:lnTo>
                  <a:lnTo>
                    <a:pt x="108" y="99"/>
                  </a:lnTo>
                  <a:lnTo>
                    <a:pt x="113" y="92"/>
                  </a:lnTo>
                  <a:lnTo>
                    <a:pt x="120" y="88"/>
                  </a:lnTo>
                  <a:lnTo>
                    <a:pt x="126" y="83"/>
                  </a:lnTo>
                  <a:lnTo>
                    <a:pt x="133" y="80"/>
                  </a:lnTo>
                  <a:lnTo>
                    <a:pt x="141" y="76"/>
                  </a:lnTo>
                  <a:lnTo>
                    <a:pt x="149" y="75"/>
                  </a:lnTo>
                  <a:lnTo>
                    <a:pt x="158" y="74"/>
                  </a:lnTo>
                  <a:lnTo>
                    <a:pt x="164" y="75"/>
                  </a:lnTo>
                  <a:lnTo>
                    <a:pt x="171" y="76"/>
                  </a:lnTo>
                  <a:lnTo>
                    <a:pt x="177" y="78"/>
                  </a:lnTo>
                  <a:lnTo>
                    <a:pt x="183" y="80"/>
                  </a:lnTo>
                  <a:lnTo>
                    <a:pt x="195" y="85"/>
                  </a:lnTo>
                  <a:lnTo>
                    <a:pt x="205" y="93"/>
                  </a:lnTo>
                  <a:lnTo>
                    <a:pt x="20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8" name="Freeform 55"/>
            <p:cNvSpPr>
              <a:spLocks/>
            </p:cNvSpPr>
            <p:nvPr/>
          </p:nvSpPr>
          <p:spPr bwMode="auto">
            <a:xfrm>
              <a:off x="4628588" y="6481775"/>
              <a:ext cx="73025" cy="111125"/>
            </a:xfrm>
            <a:custGeom>
              <a:avLst/>
              <a:gdLst>
                <a:gd name="T0" fmla="*/ 0 w 273"/>
                <a:gd name="T1" fmla="*/ 0 h 418"/>
                <a:gd name="T2" fmla="*/ 0 w 273"/>
                <a:gd name="T3" fmla="*/ 111125 h 418"/>
                <a:gd name="T4" fmla="*/ 24342 w 273"/>
                <a:gd name="T5" fmla="*/ 111125 h 418"/>
                <a:gd name="T6" fmla="*/ 24342 w 273"/>
                <a:gd name="T7" fmla="*/ 76033 h 418"/>
                <a:gd name="T8" fmla="*/ 24877 w 273"/>
                <a:gd name="T9" fmla="*/ 72843 h 418"/>
                <a:gd name="T10" fmla="*/ 25144 w 273"/>
                <a:gd name="T11" fmla="*/ 69918 h 418"/>
                <a:gd name="T12" fmla="*/ 25947 w 273"/>
                <a:gd name="T13" fmla="*/ 67260 h 418"/>
                <a:gd name="T14" fmla="*/ 27552 w 273"/>
                <a:gd name="T15" fmla="*/ 64601 h 418"/>
                <a:gd name="T16" fmla="*/ 28087 w 273"/>
                <a:gd name="T17" fmla="*/ 63804 h 418"/>
                <a:gd name="T18" fmla="*/ 28889 w 273"/>
                <a:gd name="T19" fmla="*/ 62475 h 418"/>
                <a:gd name="T20" fmla="*/ 30226 w 273"/>
                <a:gd name="T21" fmla="*/ 61677 h 418"/>
                <a:gd name="T22" fmla="*/ 31296 w 273"/>
                <a:gd name="T23" fmla="*/ 61145 h 418"/>
                <a:gd name="T24" fmla="*/ 32634 w 273"/>
                <a:gd name="T25" fmla="*/ 60348 h 418"/>
                <a:gd name="T26" fmla="*/ 33971 w 273"/>
                <a:gd name="T27" fmla="*/ 59816 h 418"/>
                <a:gd name="T28" fmla="*/ 35576 w 273"/>
                <a:gd name="T29" fmla="*/ 59550 h 418"/>
                <a:gd name="T30" fmla="*/ 37449 w 273"/>
                <a:gd name="T31" fmla="*/ 59550 h 418"/>
                <a:gd name="T32" fmla="*/ 39054 w 273"/>
                <a:gd name="T33" fmla="*/ 59550 h 418"/>
                <a:gd name="T34" fmla="*/ 40659 w 273"/>
                <a:gd name="T35" fmla="*/ 59816 h 418"/>
                <a:gd name="T36" fmla="*/ 42264 w 273"/>
                <a:gd name="T37" fmla="*/ 60348 h 418"/>
                <a:gd name="T38" fmla="*/ 43334 w 273"/>
                <a:gd name="T39" fmla="*/ 61145 h 418"/>
                <a:gd name="T40" fmla="*/ 44136 w 273"/>
                <a:gd name="T41" fmla="*/ 61677 h 418"/>
                <a:gd name="T42" fmla="*/ 45206 w 273"/>
                <a:gd name="T43" fmla="*/ 62475 h 418"/>
                <a:gd name="T44" fmla="*/ 46008 w 273"/>
                <a:gd name="T45" fmla="*/ 63804 h 418"/>
                <a:gd name="T46" fmla="*/ 46543 w 273"/>
                <a:gd name="T47" fmla="*/ 64601 h 418"/>
                <a:gd name="T48" fmla="*/ 47613 w 273"/>
                <a:gd name="T49" fmla="*/ 67260 h 418"/>
                <a:gd name="T50" fmla="*/ 48148 w 273"/>
                <a:gd name="T51" fmla="*/ 69918 h 418"/>
                <a:gd name="T52" fmla="*/ 48416 w 273"/>
                <a:gd name="T53" fmla="*/ 72843 h 418"/>
                <a:gd name="T54" fmla="*/ 48416 w 273"/>
                <a:gd name="T55" fmla="*/ 76033 h 418"/>
                <a:gd name="T56" fmla="*/ 48416 w 273"/>
                <a:gd name="T57" fmla="*/ 111125 h 418"/>
                <a:gd name="T58" fmla="*/ 73025 w 273"/>
                <a:gd name="T59" fmla="*/ 111125 h 418"/>
                <a:gd name="T60" fmla="*/ 73025 w 273"/>
                <a:gd name="T61" fmla="*/ 69121 h 418"/>
                <a:gd name="T62" fmla="*/ 72758 w 273"/>
                <a:gd name="T63" fmla="*/ 64867 h 418"/>
                <a:gd name="T64" fmla="*/ 72490 w 273"/>
                <a:gd name="T65" fmla="*/ 60879 h 418"/>
                <a:gd name="T66" fmla="*/ 71420 w 273"/>
                <a:gd name="T67" fmla="*/ 57158 h 418"/>
                <a:gd name="T68" fmla="*/ 70083 w 273"/>
                <a:gd name="T69" fmla="*/ 53967 h 418"/>
                <a:gd name="T70" fmla="*/ 68478 w 273"/>
                <a:gd name="T71" fmla="*/ 50777 h 418"/>
                <a:gd name="T72" fmla="*/ 66338 w 273"/>
                <a:gd name="T73" fmla="*/ 47853 h 418"/>
                <a:gd name="T74" fmla="*/ 64198 w 273"/>
                <a:gd name="T75" fmla="*/ 45460 h 418"/>
                <a:gd name="T76" fmla="*/ 61523 w 273"/>
                <a:gd name="T77" fmla="*/ 43865 h 418"/>
                <a:gd name="T78" fmla="*/ 58313 w 273"/>
                <a:gd name="T79" fmla="*/ 42270 h 418"/>
                <a:gd name="T80" fmla="*/ 55103 w 273"/>
                <a:gd name="T81" fmla="*/ 41207 h 418"/>
                <a:gd name="T82" fmla="*/ 51091 w 273"/>
                <a:gd name="T83" fmla="*/ 40409 h 418"/>
                <a:gd name="T84" fmla="*/ 46811 w 273"/>
                <a:gd name="T85" fmla="*/ 40143 h 418"/>
                <a:gd name="T86" fmla="*/ 43601 w 273"/>
                <a:gd name="T87" fmla="*/ 40143 h 418"/>
                <a:gd name="T88" fmla="*/ 40391 w 273"/>
                <a:gd name="T89" fmla="*/ 40941 h 418"/>
                <a:gd name="T90" fmla="*/ 37449 w 273"/>
                <a:gd name="T91" fmla="*/ 41738 h 418"/>
                <a:gd name="T92" fmla="*/ 34239 w 273"/>
                <a:gd name="T93" fmla="*/ 42802 h 418"/>
                <a:gd name="T94" fmla="*/ 31831 w 273"/>
                <a:gd name="T95" fmla="*/ 44397 h 418"/>
                <a:gd name="T96" fmla="*/ 29157 w 273"/>
                <a:gd name="T97" fmla="*/ 46258 h 418"/>
                <a:gd name="T98" fmla="*/ 26749 w 273"/>
                <a:gd name="T99" fmla="*/ 48650 h 418"/>
                <a:gd name="T100" fmla="*/ 24877 w 273"/>
                <a:gd name="T101" fmla="*/ 51309 h 418"/>
                <a:gd name="T102" fmla="*/ 24342 w 273"/>
                <a:gd name="T103" fmla="*/ 51309 h 418"/>
                <a:gd name="T104" fmla="*/ 24342 w 273"/>
                <a:gd name="T105" fmla="*/ 0 h 418"/>
                <a:gd name="T106" fmla="*/ 0 w 273"/>
                <a:gd name="T107" fmla="*/ 0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418">
                  <a:moveTo>
                    <a:pt x="0" y="0"/>
                  </a:moveTo>
                  <a:lnTo>
                    <a:pt x="0" y="418"/>
                  </a:lnTo>
                  <a:lnTo>
                    <a:pt x="91" y="418"/>
                  </a:lnTo>
                  <a:lnTo>
                    <a:pt x="91" y="286"/>
                  </a:lnTo>
                  <a:lnTo>
                    <a:pt x="93" y="274"/>
                  </a:lnTo>
                  <a:lnTo>
                    <a:pt x="94" y="263"/>
                  </a:lnTo>
                  <a:lnTo>
                    <a:pt x="97" y="253"/>
                  </a:lnTo>
                  <a:lnTo>
                    <a:pt x="103" y="243"/>
                  </a:lnTo>
                  <a:lnTo>
                    <a:pt x="105" y="240"/>
                  </a:lnTo>
                  <a:lnTo>
                    <a:pt x="108" y="235"/>
                  </a:lnTo>
                  <a:lnTo>
                    <a:pt x="113" y="232"/>
                  </a:lnTo>
                  <a:lnTo>
                    <a:pt x="117" y="230"/>
                  </a:lnTo>
                  <a:lnTo>
                    <a:pt x="122" y="227"/>
                  </a:lnTo>
                  <a:lnTo>
                    <a:pt x="127" y="225"/>
                  </a:lnTo>
                  <a:lnTo>
                    <a:pt x="133" y="224"/>
                  </a:lnTo>
                  <a:lnTo>
                    <a:pt x="140" y="224"/>
                  </a:lnTo>
                  <a:lnTo>
                    <a:pt x="146" y="224"/>
                  </a:lnTo>
                  <a:lnTo>
                    <a:pt x="152" y="225"/>
                  </a:lnTo>
                  <a:lnTo>
                    <a:pt x="158" y="227"/>
                  </a:lnTo>
                  <a:lnTo>
                    <a:pt x="162" y="230"/>
                  </a:lnTo>
                  <a:lnTo>
                    <a:pt x="165" y="232"/>
                  </a:lnTo>
                  <a:lnTo>
                    <a:pt x="169" y="235"/>
                  </a:lnTo>
                  <a:lnTo>
                    <a:pt x="172" y="240"/>
                  </a:lnTo>
                  <a:lnTo>
                    <a:pt x="174" y="243"/>
                  </a:lnTo>
                  <a:lnTo>
                    <a:pt x="178" y="253"/>
                  </a:lnTo>
                  <a:lnTo>
                    <a:pt x="180" y="263"/>
                  </a:lnTo>
                  <a:lnTo>
                    <a:pt x="181" y="274"/>
                  </a:lnTo>
                  <a:lnTo>
                    <a:pt x="181" y="286"/>
                  </a:lnTo>
                  <a:lnTo>
                    <a:pt x="181" y="418"/>
                  </a:lnTo>
                  <a:lnTo>
                    <a:pt x="273" y="418"/>
                  </a:lnTo>
                  <a:lnTo>
                    <a:pt x="273" y="260"/>
                  </a:lnTo>
                  <a:lnTo>
                    <a:pt x="272" y="244"/>
                  </a:lnTo>
                  <a:lnTo>
                    <a:pt x="271" y="229"/>
                  </a:lnTo>
                  <a:lnTo>
                    <a:pt x="267" y="215"/>
                  </a:lnTo>
                  <a:lnTo>
                    <a:pt x="262" y="203"/>
                  </a:lnTo>
                  <a:lnTo>
                    <a:pt x="256" y="191"/>
                  </a:lnTo>
                  <a:lnTo>
                    <a:pt x="248" y="180"/>
                  </a:lnTo>
                  <a:lnTo>
                    <a:pt x="240" y="171"/>
                  </a:lnTo>
                  <a:lnTo>
                    <a:pt x="230" y="165"/>
                  </a:lnTo>
                  <a:lnTo>
                    <a:pt x="218" y="159"/>
                  </a:lnTo>
                  <a:lnTo>
                    <a:pt x="206" y="155"/>
                  </a:lnTo>
                  <a:lnTo>
                    <a:pt x="191" y="152"/>
                  </a:lnTo>
                  <a:lnTo>
                    <a:pt x="175" y="151"/>
                  </a:lnTo>
                  <a:lnTo>
                    <a:pt x="163" y="151"/>
                  </a:lnTo>
                  <a:lnTo>
                    <a:pt x="151" y="154"/>
                  </a:lnTo>
                  <a:lnTo>
                    <a:pt x="140" y="157"/>
                  </a:lnTo>
                  <a:lnTo>
                    <a:pt x="128" y="161"/>
                  </a:lnTo>
                  <a:lnTo>
                    <a:pt x="119" y="167"/>
                  </a:lnTo>
                  <a:lnTo>
                    <a:pt x="109" y="174"/>
                  </a:lnTo>
                  <a:lnTo>
                    <a:pt x="100" y="183"/>
                  </a:lnTo>
                  <a:lnTo>
                    <a:pt x="93" y="193"/>
                  </a:lnTo>
                  <a:lnTo>
                    <a:pt x="91" y="193"/>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99" name="Freeform 56"/>
            <p:cNvSpPr>
              <a:spLocks/>
            </p:cNvSpPr>
            <p:nvPr/>
          </p:nvSpPr>
          <p:spPr bwMode="auto">
            <a:xfrm>
              <a:off x="4717488" y="6524638"/>
              <a:ext cx="73025" cy="69850"/>
            </a:xfrm>
            <a:custGeom>
              <a:avLst/>
              <a:gdLst>
                <a:gd name="T0" fmla="*/ 0 w 274"/>
                <a:gd name="T1" fmla="*/ 0 h 268"/>
                <a:gd name="T2" fmla="*/ 0 w 274"/>
                <a:gd name="T3" fmla="*/ 40659 h 268"/>
                <a:gd name="T4" fmla="*/ 0 w 274"/>
                <a:gd name="T5" fmla="*/ 44568 h 268"/>
                <a:gd name="T6" fmla="*/ 533 w 274"/>
                <a:gd name="T7" fmla="*/ 48478 h 268"/>
                <a:gd name="T8" fmla="*/ 1599 w 274"/>
                <a:gd name="T9" fmla="*/ 51606 h 268"/>
                <a:gd name="T10" fmla="*/ 2665 w 274"/>
                <a:gd name="T11" fmla="*/ 54733 h 268"/>
                <a:gd name="T12" fmla="*/ 4264 w 274"/>
                <a:gd name="T13" fmla="*/ 57340 h 268"/>
                <a:gd name="T14" fmla="*/ 5863 w 274"/>
                <a:gd name="T15" fmla="*/ 59685 h 268"/>
                <a:gd name="T16" fmla="*/ 7995 w 274"/>
                <a:gd name="T17" fmla="*/ 62031 h 268"/>
                <a:gd name="T18" fmla="*/ 10394 w 274"/>
                <a:gd name="T19" fmla="*/ 63595 h 268"/>
                <a:gd name="T20" fmla="*/ 13059 w 274"/>
                <a:gd name="T21" fmla="*/ 65159 h 268"/>
                <a:gd name="T22" fmla="*/ 15724 w 274"/>
                <a:gd name="T23" fmla="*/ 66462 h 268"/>
                <a:gd name="T24" fmla="*/ 18923 w 274"/>
                <a:gd name="T25" fmla="*/ 67504 h 268"/>
                <a:gd name="T26" fmla="*/ 22121 w 274"/>
                <a:gd name="T27" fmla="*/ 68286 h 268"/>
                <a:gd name="T28" fmla="*/ 25319 w 274"/>
                <a:gd name="T29" fmla="*/ 68807 h 268"/>
                <a:gd name="T30" fmla="*/ 29050 w 274"/>
                <a:gd name="T31" fmla="*/ 69589 h 268"/>
                <a:gd name="T32" fmla="*/ 32781 w 274"/>
                <a:gd name="T33" fmla="*/ 69850 h 268"/>
                <a:gd name="T34" fmla="*/ 36779 w 274"/>
                <a:gd name="T35" fmla="*/ 69850 h 268"/>
                <a:gd name="T36" fmla="*/ 40244 w 274"/>
                <a:gd name="T37" fmla="*/ 69850 h 268"/>
                <a:gd name="T38" fmla="*/ 44241 w 274"/>
                <a:gd name="T39" fmla="*/ 69589 h 268"/>
                <a:gd name="T40" fmla="*/ 47706 w 274"/>
                <a:gd name="T41" fmla="*/ 68807 h 268"/>
                <a:gd name="T42" fmla="*/ 50904 w 274"/>
                <a:gd name="T43" fmla="*/ 68286 h 268"/>
                <a:gd name="T44" fmla="*/ 54369 w 274"/>
                <a:gd name="T45" fmla="*/ 67504 h 268"/>
                <a:gd name="T46" fmla="*/ 57301 w 274"/>
                <a:gd name="T47" fmla="*/ 66462 h 268"/>
                <a:gd name="T48" fmla="*/ 59966 w 274"/>
                <a:gd name="T49" fmla="*/ 65159 h 268"/>
                <a:gd name="T50" fmla="*/ 62631 w 274"/>
                <a:gd name="T51" fmla="*/ 63595 h 268"/>
                <a:gd name="T52" fmla="*/ 65030 w 274"/>
                <a:gd name="T53" fmla="*/ 62031 h 268"/>
                <a:gd name="T54" fmla="*/ 67162 w 274"/>
                <a:gd name="T55" fmla="*/ 59685 h 268"/>
                <a:gd name="T56" fmla="*/ 69027 w 274"/>
                <a:gd name="T57" fmla="*/ 57340 h 268"/>
                <a:gd name="T58" fmla="*/ 70360 w 274"/>
                <a:gd name="T59" fmla="*/ 54733 h 268"/>
                <a:gd name="T60" fmla="*/ 71692 w 274"/>
                <a:gd name="T61" fmla="*/ 51606 h 268"/>
                <a:gd name="T62" fmla="*/ 72492 w 274"/>
                <a:gd name="T63" fmla="*/ 48478 h 268"/>
                <a:gd name="T64" fmla="*/ 73025 w 274"/>
                <a:gd name="T65" fmla="*/ 44568 h 268"/>
                <a:gd name="T66" fmla="*/ 73025 w 274"/>
                <a:gd name="T67" fmla="*/ 40659 h 268"/>
                <a:gd name="T68" fmla="*/ 73025 w 274"/>
                <a:gd name="T69" fmla="*/ 0 h 268"/>
                <a:gd name="T70" fmla="*/ 49039 w 274"/>
                <a:gd name="T71" fmla="*/ 0 h 268"/>
                <a:gd name="T72" fmla="*/ 49039 w 274"/>
                <a:gd name="T73" fmla="*/ 36228 h 268"/>
                <a:gd name="T74" fmla="*/ 48506 w 274"/>
                <a:gd name="T75" fmla="*/ 40398 h 268"/>
                <a:gd name="T76" fmla="*/ 47706 w 274"/>
                <a:gd name="T77" fmla="*/ 43787 h 268"/>
                <a:gd name="T78" fmla="*/ 47173 w 274"/>
                <a:gd name="T79" fmla="*/ 45350 h 268"/>
                <a:gd name="T80" fmla="*/ 46640 w 274"/>
                <a:gd name="T81" fmla="*/ 46654 h 268"/>
                <a:gd name="T82" fmla="*/ 45307 w 274"/>
                <a:gd name="T83" fmla="*/ 47957 h 268"/>
                <a:gd name="T84" fmla="*/ 44241 w 274"/>
                <a:gd name="T85" fmla="*/ 48739 h 268"/>
                <a:gd name="T86" fmla="*/ 42642 w 274"/>
                <a:gd name="T87" fmla="*/ 49521 h 268"/>
                <a:gd name="T88" fmla="*/ 40777 w 274"/>
                <a:gd name="T89" fmla="*/ 50302 h 268"/>
                <a:gd name="T90" fmla="*/ 38911 w 274"/>
                <a:gd name="T91" fmla="*/ 50563 h 268"/>
                <a:gd name="T92" fmla="*/ 36779 w 274"/>
                <a:gd name="T93" fmla="*/ 50824 h 268"/>
                <a:gd name="T94" fmla="*/ 34380 w 274"/>
                <a:gd name="T95" fmla="*/ 50563 h 268"/>
                <a:gd name="T96" fmla="*/ 32248 w 274"/>
                <a:gd name="T97" fmla="*/ 50302 h 268"/>
                <a:gd name="T98" fmla="*/ 30383 w 274"/>
                <a:gd name="T99" fmla="*/ 49521 h 268"/>
                <a:gd name="T100" fmla="*/ 29050 w 274"/>
                <a:gd name="T101" fmla="*/ 48739 h 268"/>
                <a:gd name="T102" fmla="*/ 27718 w 274"/>
                <a:gd name="T103" fmla="*/ 47957 h 268"/>
                <a:gd name="T104" fmla="*/ 26651 w 274"/>
                <a:gd name="T105" fmla="*/ 46654 h 268"/>
                <a:gd name="T106" fmla="*/ 25852 w 274"/>
                <a:gd name="T107" fmla="*/ 45350 h 268"/>
                <a:gd name="T108" fmla="*/ 25319 w 274"/>
                <a:gd name="T109" fmla="*/ 43787 h 268"/>
                <a:gd name="T110" fmla="*/ 24786 w 274"/>
                <a:gd name="T111" fmla="*/ 41962 h 268"/>
                <a:gd name="T112" fmla="*/ 24519 w 274"/>
                <a:gd name="T113" fmla="*/ 40398 h 268"/>
                <a:gd name="T114" fmla="*/ 24519 w 274"/>
                <a:gd name="T115" fmla="*/ 38313 h 268"/>
                <a:gd name="T116" fmla="*/ 24519 w 274"/>
                <a:gd name="T117" fmla="*/ 36228 h 268"/>
                <a:gd name="T118" fmla="*/ 24519 w 274"/>
                <a:gd name="T119" fmla="*/ 0 h 268"/>
                <a:gd name="T120" fmla="*/ 0 w 274"/>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68">
                  <a:moveTo>
                    <a:pt x="0" y="0"/>
                  </a:moveTo>
                  <a:lnTo>
                    <a:pt x="0" y="156"/>
                  </a:lnTo>
                  <a:lnTo>
                    <a:pt x="0" y="171"/>
                  </a:lnTo>
                  <a:lnTo>
                    <a:pt x="2" y="186"/>
                  </a:lnTo>
                  <a:lnTo>
                    <a:pt x="6" y="198"/>
                  </a:lnTo>
                  <a:lnTo>
                    <a:pt x="10" y="210"/>
                  </a:lnTo>
                  <a:lnTo>
                    <a:pt x="16" y="220"/>
                  </a:lnTo>
                  <a:lnTo>
                    <a:pt x="22" y="229"/>
                  </a:lnTo>
                  <a:lnTo>
                    <a:pt x="30" y="238"/>
                  </a:lnTo>
                  <a:lnTo>
                    <a:pt x="39" y="244"/>
                  </a:lnTo>
                  <a:lnTo>
                    <a:pt x="49" y="250"/>
                  </a:lnTo>
                  <a:lnTo>
                    <a:pt x="59" y="255"/>
                  </a:lnTo>
                  <a:lnTo>
                    <a:pt x="71" y="259"/>
                  </a:lnTo>
                  <a:lnTo>
                    <a:pt x="83" y="262"/>
                  </a:lnTo>
                  <a:lnTo>
                    <a:pt x="95" y="264"/>
                  </a:lnTo>
                  <a:lnTo>
                    <a:pt x="109" y="267"/>
                  </a:lnTo>
                  <a:lnTo>
                    <a:pt x="123" y="268"/>
                  </a:lnTo>
                  <a:lnTo>
                    <a:pt x="138" y="268"/>
                  </a:lnTo>
                  <a:lnTo>
                    <a:pt x="151" y="268"/>
                  </a:lnTo>
                  <a:lnTo>
                    <a:pt x="166" y="267"/>
                  </a:lnTo>
                  <a:lnTo>
                    <a:pt x="179" y="264"/>
                  </a:lnTo>
                  <a:lnTo>
                    <a:pt x="191" y="262"/>
                  </a:lnTo>
                  <a:lnTo>
                    <a:pt x="204" y="259"/>
                  </a:lnTo>
                  <a:lnTo>
                    <a:pt x="215" y="255"/>
                  </a:lnTo>
                  <a:lnTo>
                    <a:pt x="225" y="250"/>
                  </a:lnTo>
                  <a:lnTo>
                    <a:pt x="235" y="244"/>
                  </a:lnTo>
                  <a:lnTo>
                    <a:pt x="244" y="238"/>
                  </a:lnTo>
                  <a:lnTo>
                    <a:pt x="252" y="229"/>
                  </a:lnTo>
                  <a:lnTo>
                    <a:pt x="259" y="220"/>
                  </a:lnTo>
                  <a:lnTo>
                    <a:pt x="264" y="210"/>
                  </a:lnTo>
                  <a:lnTo>
                    <a:pt x="269" y="198"/>
                  </a:lnTo>
                  <a:lnTo>
                    <a:pt x="272" y="186"/>
                  </a:lnTo>
                  <a:lnTo>
                    <a:pt x="274" y="171"/>
                  </a:lnTo>
                  <a:lnTo>
                    <a:pt x="274" y="156"/>
                  </a:lnTo>
                  <a:lnTo>
                    <a:pt x="274" y="0"/>
                  </a:lnTo>
                  <a:lnTo>
                    <a:pt x="184" y="0"/>
                  </a:lnTo>
                  <a:lnTo>
                    <a:pt x="184" y="139"/>
                  </a:lnTo>
                  <a:lnTo>
                    <a:pt x="182" y="155"/>
                  </a:lnTo>
                  <a:lnTo>
                    <a:pt x="179" y="168"/>
                  </a:lnTo>
                  <a:lnTo>
                    <a:pt x="177" y="174"/>
                  </a:lnTo>
                  <a:lnTo>
                    <a:pt x="175" y="179"/>
                  </a:lnTo>
                  <a:lnTo>
                    <a:pt x="170" y="184"/>
                  </a:lnTo>
                  <a:lnTo>
                    <a:pt x="166" y="187"/>
                  </a:lnTo>
                  <a:lnTo>
                    <a:pt x="160" y="190"/>
                  </a:lnTo>
                  <a:lnTo>
                    <a:pt x="153" y="193"/>
                  </a:lnTo>
                  <a:lnTo>
                    <a:pt x="146" y="194"/>
                  </a:lnTo>
                  <a:lnTo>
                    <a:pt x="138" y="195"/>
                  </a:lnTo>
                  <a:lnTo>
                    <a:pt x="129" y="194"/>
                  </a:lnTo>
                  <a:lnTo>
                    <a:pt x="121" y="193"/>
                  </a:lnTo>
                  <a:lnTo>
                    <a:pt x="114" y="190"/>
                  </a:lnTo>
                  <a:lnTo>
                    <a:pt x="109" y="187"/>
                  </a:lnTo>
                  <a:lnTo>
                    <a:pt x="104" y="184"/>
                  </a:lnTo>
                  <a:lnTo>
                    <a:pt x="100" y="179"/>
                  </a:lnTo>
                  <a:lnTo>
                    <a:pt x="97" y="174"/>
                  </a:lnTo>
                  <a:lnTo>
                    <a:pt x="95" y="168"/>
                  </a:lnTo>
                  <a:lnTo>
                    <a:pt x="93" y="161"/>
                  </a:lnTo>
                  <a:lnTo>
                    <a:pt x="92" y="155"/>
                  </a:lnTo>
                  <a:lnTo>
                    <a:pt x="92"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00" name="Rectangle 57"/>
            <p:cNvSpPr>
              <a:spLocks noChangeArrowheads="1"/>
            </p:cNvSpPr>
            <p:nvPr/>
          </p:nvSpPr>
          <p:spPr bwMode="auto">
            <a:xfrm>
              <a:off x="480480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01" name="Freeform 58"/>
            <p:cNvSpPr>
              <a:spLocks noEditPoints="1"/>
            </p:cNvSpPr>
            <p:nvPr/>
          </p:nvSpPr>
          <p:spPr bwMode="auto">
            <a:xfrm>
              <a:off x="4844488" y="6481775"/>
              <a:ext cx="79375" cy="112713"/>
            </a:xfrm>
            <a:custGeom>
              <a:avLst/>
              <a:gdLst>
                <a:gd name="T0" fmla="*/ 24261 w 301"/>
                <a:gd name="T1" fmla="*/ 110337 h 427"/>
                <a:gd name="T2" fmla="*/ 24525 w 301"/>
                <a:gd name="T3" fmla="*/ 102946 h 427"/>
                <a:gd name="T4" fmla="*/ 26898 w 301"/>
                <a:gd name="T5" fmla="*/ 105850 h 427"/>
                <a:gd name="T6" fmla="*/ 30326 w 301"/>
                <a:gd name="T7" fmla="*/ 108226 h 427"/>
                <a:gd name="T8" fmla="*/ 33490 w 301"/>
                <a:gd name="T9" fmla="*/ 110337 h 427"/>
                <a:gd name="T10" fmla="*/ 37182 w 301"/>
                <a:gd name="T11" fmla="*/ 111393 h 427"/>
                <a:gd name="T12" fmla="*/ 45357 w 301"/>
                <a:gd name="T13" fmla="*/ 112713 h 427"/>
                <a:gd name="T14" fmla="*/ 52213 w 301"/>
                <a:gd name="T15" fmla="*/ 111657 h 427"/>
                <a:gd name="T16" fmla="*/ 59070 w 301"/>
                <a:gd name="T17" fmla="*/ 109809 h 427"/>
                <a:gd name="T18" fmla="*/ 65135 w 301"/>
                <a:gd name="T19" fmla="*/ 106114 h 427"/>
                <a:gd name="T20" fmla="*/ 70145 w 301"/>
                <a:gd name="T21" fmla="*/ 101626 h 427"/>
                <a:gd name="T22" fmla="*/ 74101 w 301"/>
                <a:gd name="T23" fmla="*/ 96347 h 427"/>
                <a:gd name="T24" fmla="*/ 77002 w 301"/>
                <a:gd name="T25" fmla="*/ 90276 h 427"/>
                <a:gd name="T26" fmla="*/ 78848 w 301"/>
                <a:gd name="T27" fmla="*/ 83413 h 427"/>
                <a:gd name="T28" fmla="*/ 79375 w 301"/>
                <a:gd name="T29" fmla="*/ 76286 h 427"/>
                <a:gd name="T30" fmla="*/ 78848 w 301"/>
                <a:gd name="T31" fmla="*/ 68895 h 427"/>
                <a:gd name="T32" fmla="*/ 77002 w 301"/>
                <a:gd name="T33" fmla="*/ 62032 h 427"/>
                <a:gd name="T34" fmla="*/ 74101 w 301"/>
                <a:gd name="T35" fmla="*/ 56225 h 427"/>
                <a:gd name="T36" fmla="*/ 70145 w 301"/>
                <a:gd name="T37" fmla="*/ 50681 h 427"/>
                <a:gd name="T38" fmla="*/ 65135 w 301"/>
                <a:gd name="T39" fmla="*/ 46194 h 427"/>
                <a:gd name="T40" fmla="*/ 59333 w 301"/>
                <a:gd name="T41" fmla="*/ 43026 h 427"/>
                <a:gd name="T42" fmla="*/ 52741 w 301"/>
                <a:gd name="T43" fmla="*/ 40651 h 427"/>
                <a:gd name="T44" fmla="*/ 45621 w 301"/>
                <a:gd name="T45" fmla="*/ 39859 h 427"/>
                <a:gd name="T46" fmla="*/ 37446 w 301"/>
                <a:gd name="T47" fmla="*/ 40915 h 427"/>
                <a:gd name="T48" fmla="*/ 30326 w 301"/>
                <a:gd name="T49" fmla="*/ 43818 h 427"/>
                <a:gd name="T50" fmla="*/ 27162 w 301"/>
                <a:gd name="T51" fmla="*/ 46194 h 427"/>
                <a:gd name="T52" fmla="*/ 24261 w 301"/>
                <a:gd name="T53" fmla="*/ 48834 h 427"/>
                <a:gd name="T54" fmla="*/ 0 w 301"/>
                <a:gd name="T55" fmla="*/ 0 h 427"/>
                <a:gd name="T56" fmla="*/ 39028 w 301"/>
                <a:gd name="T57" fmla="*/ 60976 h 427"/>
                <a:gd name="T58" fmla="*/ 43511 w 301"/>
                <a:gd name="T59" fmla="*/ 61504 h 427"/>
                <a:gd name="T60" fmla="*/ 47203 w 301"/>
                <a:gd name="T61" fmla="*/ 63088 h 427"/>
                <a:gd name="T62" fmla="*/ 50631 w 301"/>
                <a:gd name="T63" fmla="*/ 65463 h 427"/>
                <a:gd name="T64" fmla="*/ 52741 w 301"/>
                <a:gd name="T65" fmla="*/ 68631 h 427"/>
                <a:gd name="T66" fmla="*/ 54059 w 301"/>
                <a:gd name="T67" fmla="*/ 72062 h 427"/>
                <a:gd name="T68" fmla="*/ 54587 w 301"/>
                <a:gd name="T69" fmla="*/ 76286 h 427"/>
                <a:gd name="T70" fmla="*/ 54059 w 301"/>
                <a:gd name="T71" fmla="*/ 80509 h 427"/>
                <a:gd name="T72" fmla="*/ 52741 w 301"/>
                <a:gd name="T73" fmla="*/ 83941 h 427"/>
                <a:gd name="T74" fmla="*/ 50631 w 301"/>
                <a:gd name="T75" fmla="*/ 87108 h 427"/>
                <a:gd name="T76" fmla="*/ 47203 w 301"/>
                <a:gd name="T77" fmla="*/ 89484 h 427"/>
                <a:gd name="T78" fmla="*/ 43511 w 301"/>
                <a:gd name="T79" fmla="*/ 91068 h 427"/>
                <a:gd name="T80" fmla="*/ 39028 w 301"/>
                <a:gd name="T81" fmla="*/ 91596 h 427"/>
                <a:gd name="T82" fmla="*/ 34282 w 301"/>
                <a:gd name="T83" fmla="*/ 91068 h 427"/>
                <a:gd name="T84" fmla="*/ 30590 w 301"/>
                <a:gd name="T85" fmla="*/ 89484 h 427"/>
                <a:gd name="T86" fmla="*/ 27425 w 301"/>
                <a:gd name="T87" fmla="*/ 87108 h 427"/>
                <a:gd name="T88" fmla="*/ 25052 w 301"/>
                <a:gd name="T89" fmla="*/ 83941 h 427"/>
                <a:gd name="T90" fmla="*/ 23997 w 301"/>
                <a:gd name="T91" fmla="*/ 80509 h 427"/>
                <a:gd name="T92" fmla="*/ 23470 w 301"/>
                <a:gd name="T93" fmla="*/ 76286 h 427"/>
                <a:gd name="T94" fmla="*/ 23997 w 301"/>
                <a:gd name="T95" fmla="*/ 72062 h 427"/>
                <a:gd name="T96" fmla="*/ 25052 w 301"/>
                <a:gd name="T97" fmla="*/ 68631 h 427"/>
                <a:gd name="T98" fmla="*/ 27425 w 301"/>
                <a:gd name="T99" fmla="*/ 65463 h 427"/>
                <a:gd name="T100" fmla="*/ 30590 w 301"/>
                <a:gd name="T101" fmla="*/ 63088 h 427"/>
                <a:gd name="T102" fmla="*/ 34282 w 301"/>
                <a:gd name="T103" fmla="*/ 61504 h 427"/>
                <a:gd name="T104" fmla="*/ 39028 w 301"/>
                <a:gd name="T105" fmla="*/ 60976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1" h="427">
                  <a:moveTo>
                    <a:pt x="0" y="418"/>
                  </a:moveTo>
                  <a:lnTo>
                    <a:pt x="92" y="418"/>
                  </a:lnTo>
                  <a:lnTo>
                    <a:pt x="92" y="390"/>
                  </a:lnTo>
                  <a:lnTo>
                    <a:pt x="93" y="390"/>
                  </a:lnTo>
                  <a:lnTo>
                    <a:pt x="98" y="395"/>
                  </a:lnTo>
                  <a:lnTo>
                    <a:pt x="102" y="401"/>
                  </a:lnTo>
                  <a:lnTo>
                    <a:pt x="108" y="405"/>
                  </a:lnTo>
                  <a:lnTo>
                    <a:pt x="115" y="410"/>
                  </a:lnTo>
                  <a:lnTo>
                    <a:pt x="120" y="414"/>
                  </a:lnTo>
                  <a:lnTo>
                    <a:pt x="127" y="418"/>
                  </a:lnTo>
                  <a:lnTo>
                    <a:pt x="134" y="420"/>
                  </a:lnTo>
                  <a:lnTo>
                    <a:pt x="141" y="422"/>
                  </a:lnTo>
                  <a:lnTo>
                    <a:pt x="156" y="426"/>
                  </a:lnTo>
                  <a:lnTo>
                    <a:pt x="172" y="427"/>
                  </a:lnTo>
                  <a:lnTo>
                    <a:pt x="185" y="426"/>
                  </a:lnTo>
                  <a:lnTo>
                    <a:pt x="198" y="423"/>
                  </a:lnTo>
                  <a:lnTo>
                    <a:pt x="212" y="420"/>
                  </a:lnTo>
                  <a:lnTo>
                    <a:pt x="224" y="416"/>
                  </a:lnTo>
                  <a:lnTo>
                    <a:pt x="235" y="410"/>
                  </a:lnTo>
                  <a:lnTo>
                    <a:pt x="247" y="402"/>
                  </a:lnTo>
                  <a:lnTo>
                    <a:pt x="257" y="394"/>
                  </a:lnTo>
                  <a:lnTo>
                    <a:pt x="266" y="385"/>
                  </a:lnTo>
                  <a:lnTo>
                    <a:pt x="273" y="375"/>
                  </a:lnTo>
                  <a:lnTo>
                    <a:pt x="281" y="365"/>
                  </a:lnTo>
                  <a:lnTo>
                    <a:pt x="287" y="354"/>
                  </a:lnTo>
                  <a:lnTo>
                    <a:pt x="292" y="342"/>
                  </a:lnTo>
                  <a:lnTo>
                    <a:pt x="296" y="329"/>
                  </a:lnTo>
                  <a:lnTo>
                    <a:pt x="299" y="316"/>
                  </a:lnTo>
                  <a:lnTo>
                    <a:pt x="301" y="302"/>
                  </a:lnTo>
                  <a:lnTo>
                    <a:pt x="301" y="289"/>
                  </a:lnTo>
                  <a:lnTo>
                    <a:pt x="301" y="274"/>
                  </a:lnTo>
                  <a:lnTo>
                    <a:pt x="299" y="261"/>
                  </a:lnTo>
                  <a:lnTo>
                    <a:pt x="296" y="249"/>
                  </a:lnTo>
                  <a:lnTo>
                    <a:pt x="292" y="235"/>
                  </a:lnTo>
                  <a:lnTo>
                    <a:pt x="287" y="224"/>
                  </a:lnTo>
                  <a:lnTo>
                    <a:pt x="281" y="213"/>
                  </a:lnTo>
                  <a:lnTo>
                    <a:pt x="273" y="202"/>
                  </a:lnTo>
                  <a:lnTo>
                    <a:pt x="266" y="192"/>
                  </a:lnTo>
                  <a:lnTo>
                    <a:pt x="257" y="183"/>
                  </a:lnTo>
                  <a:lnTo>
                    <a:pt x="247" y="175"/>
                  </a:lnTo>
                  <a:lnTo>
                    <a:pt x="236" y="168"/>
                  </a:lnTo>
                  <a:lnTo>
                    <a:pt x="225" y="163"/>
                  </a:lnTo>
                  <a:lnTo>
                    <a:pt x="213" y="157"/>
                  </a:lnTo>
                  <a:lnTo>
                    <a:pt x="200" y="154"/>
                  </a:lnTo>
                  <a:lnTo>
                    <a:pt x="186" y="151"/>
                  </a:lnTo>
                  <a:lnTo>
                    <a:pt x="173" y="151"/>
                  </a:lnTo>
                  <a:lnTo>
                    <a:pt x="157" y="152"/>
                  </a:lnTo>
                  <a:lnTo>
                    <a:pt x="142" y="155"/>
                  </a:lnTo>
                  <a:lnTo>
                    <a:pt x="128" y="159"/>
                  </a:lnTo>
                  <a:lnTo>
                    <a:pt x="115" y="166"/>
                  </a:lnTo>
                  <a:lnTo>
                    <a:pt x="109" y="170"/>
                  </a:lnTo>
                  <a:lnTo>
                    <a:pt x="103" y="175"/>
                  </a:lnTo>
                  <a:lnTo>
                    <a:pt x="98" y="179"/>
                  </a:lnTo>
                  <a:lnTo>
                    <a:pt x="92" y="185"/>
                  </a:lnTo>
                  <a:lnTo>
                    <a:pt x="92" y="0"/>
                  </a:lnTo>
                  <a:lnTo>
                    <a:pt x="0" y="0"/>
                  </a:lnTo>
                  <a:lnTo>
                    <a:pt x="0" y="418"/>
                  </a:lnTo>
                  <a:close/>
                  <a:moveTo>
                    <a:pt x="148" y="231"/>
                  </a:moveTo>
                  <a:lnTo>
                    <a:pt x="157" y="231"/>
                  </a:lnTo>
                  <a:lnTo>
                    <a:pt x="165" y="233"/>
                  </a:lnTo>
                  <a:lnTo>
                    <a:pt x="173" y="235"/>
                  </a:lnTo>
                  <a:lnTo>
                    <a:pt x="179" y="239"/>
                  </a:lnTo>
                  <a:lnTo>
                    <a:pt x="186" y="243"/>
                  </a:lnTo>
                  <a:lnTo>
                    <a:pt x="192" y="248"/>
                  </a:lnTo>
                  <a:lnTo>
                    <a:pt x="196" y="253"/>
                  </a:lnTo>
                  <a:lnTo>
                    <a:pt x="200" y="260"/>
                  </a:lnTo>
                  <a:lnTo>
                    <a:pt x="203" y="267"/>
                  </a:lnTo>
                  <a:lnTo>
                    <a:pt x="205" y="273"/>
                  </a:lnTo>
                  <a:lnTo>
                    <a:pt x="206" y="281"/>
                  </a:lnTo>
                  <a:lnTo>
                    <a:pt x="207" y="289"/>
                  </a:lnTo>
                  <a:lnTo>
                    <a:pt x="206" y="297"/>
                  </a:lnTo>
                  <a:lnTo>
                    <a:pt x="205" y="305"/>
                  </a:lnTo>
                  <a:lnTo>
                    <a:pt x="203" y="311"/>
                  </a:lnTo>
                  <a:lnTo>
                    <a:pt x="200" y="318"/>
                  </a:lnTo>
                  <a:lnTo>
                    <a:pt x="196" y="325"/>
                  </a:lnTo>
                  <a:lnTo>
                    <a:pt x="192" y="330"/>
                  </a:lnTo>
                  <a:lnTo>
                    <a:pt x="186" y="335"/>
                  </a:lnTo>
                  <a:lnTo>
                    <a:pt x="179" y="339"/>
                  </a:lnTo>
                  <a:lnTo>
                    <a:pt x="173" y="343"/>
                  </a:lnTo>
                  <a:lnTo>
                    <a:pt x="165" y="345"/>
                  </a:lnTo>
                  <a:lnTo>
                    <a:pt x="157" y="346"/>
                  </a:lnTo>
                  <a:lnTo>
                    <a:pt x="148" y="347"/>
                  </a:lnTo>
                  <a:lnTo>
                    <a:pt x="139" y="346"/>
                  </a:lnTo>
                  <a:lnTo>
                    <a:pt x="130" y="345"/>
                  </a:lnTo>
                  <a:lnTo>
                    <a:pt x="123" y="343"/>
                  </a:lnTo>
                  <a:lnTo>
                    <a:pt x="116" y="339"/>
                  </a:lnTo>
                  <a:lnTo>
                    <a:pt x="110" y="335"/>
                  </a:lnTo>
                  <a:lnTo>
                    <a:pt x="104" y="330"/>
                  </a:lnTo>
                  <a:lnTo>
                    <a:pt x="100" y="325"/>
                  </a:lnTo>
                  <a:lnTo>
                    <a:pt x="95" y="318"/>
                  </a:lnTo>
                  <a:lnTo>
                    <a:pt x="93" y="311"/>
                  </a:lnTo>
                  <a:lnTo>
                    <a:pt x="91" y="305"/>
                  </a:lnTo>
                  <a:lnTo>
                    <a:pt x="90" y="297"/>
                  </a:lnTo>
                  <a:lnTo>
                    <a:pt x="89" y="289"/>
                  </a:lnTo>
                  <a:lnTo>
                    <a:pt x="90" y="281"/>
                  </a:lnTo>
                  <a:lnTo>
                    <a:pt x="91" y="273"/>
                  </a:lnTo>
                  <a:lnTo>
                    <a:pt x="93" y="267"/>
                  </a:lnTo>
                  <a:lnTo>
                    <a:pt x="95" y="260"/>
                  </a:lnTo>
                  <a:lnTo>
                    <a:pt x="100" y="253"/>
                  </a:lnTo>
                  <a:lnTo>
                    <a:pt x="104" y="248"/>
                  </a:lnTo>
                  <a:lnTo>
                    <a:pt x="110" y="243"/>
                  </a:lnTo>
                  <a:lnTo>
                    <a:pt x="116" y="239"/>
                  </a:lnTo>
                  <a:lnTo>
                    <a:pt x="123" y="235"/>
                  </a:lnTo>
                  <a:lnTo>
                    <a:pt x="130" y="233"/>
                  </a:lnTo>
                  <a:lnTo>
                    <a:pt x="139" y="231"/>
                  </a:lnTo>
                  <a:lnTo>
                    <a:pt x="14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02" name="Freeform 59"/>
            <p:cNvSpPr>
              <a:spLocks noEditPoints="1"/>
            </p:cNvSpPr>
            <p:nvPr/>
          </p:nvSpPr>
          <p:spPr bwMode="auto">
            <a:xfrm>
              <a:off x="4934975" y="6484950"/>
              <a:ext cx="26988" cy="107950"/>
            </a:xfrm>
            <a:custGeom>
              <a:avLst/>
              <a:gdLst>
                <a:gd name="T0" fmla="*/ 25416 w 103"/>
                <a:gd name="T1" fmla="*/ 39590 h 409"/>
                <a:gd name="T2" fmla="*/ 1310 w 103"/>
                <a:gd name="T3" fmla="*/ 39590 h 409"/>
                <a:gd name="T4" fmla="*/ 1310 w 103"/>
                <a:gd name="T5" fmla="*/ 107950 h 409"/>
                <a:gd name="T6" fmla="*/ 25416 w 103"/>
                <a:gd name="T7" fmla="*/ 107950 h 409"/>
                <a:gd name="T8" fmla="*/ 25416 w 103"/>
                <a:gd name="T9" fmla="*/ 39590 h 409"/>
                <a:gd name="T10" fmla="*/ 13363 w 103"/>
                <a:gd name="T11" fmla="*/ 0 h 409"/>
                <a:gd name="T12" fmla="*/ 11529 w 103"/>
                <a:gd name="T13" fmla="*/ 0 h 409"/>
                <a:gd name="T14" fmla="*/ 9957 w 103"/>
                <a:gd name="T15" fmla="*/ 264 h 409"/>
                <a:gd name="T16" fmla="*/ 8123 w 103"/>
                <a:gd name="T17" fmla="*/ 1056 h 409"/>
                <a:gd name="T18" fmla="*/ 6550 w 103"/>
                <a:gd name="T19" fmla="*/ 1848 h 409"/>
                <a:gd name="T20" fmla="*/ 5240 w 103"/>
                <a:gd name="T21" fmla="*/ 2639 h 409"/>
                <a:gd name="T22" fmla="*/ 3668 w 103"/>
                <a:gd name="T23" fmla="*/ 3959 h 409"/>
                <a:gd name="T24" fmla="*/ 2620 w 103"/>
                <a:gd name="T25" fmla="*/ 5279 h 409"/>
                <a:gd name="T26" fmla="*/ 1572 w 103"/>
                <a:gd name="T27" fmla="*/ 6862 h 409"/>
                <a:gd name="T28" fmla="*/ 786 w 103"/>
                <a:gd name="T29" fmla="*/ 8182 h 409"/>
                <a:gd name="T30" fmla="*/ 262 w 103"/>
                <a:gd name="T31" fmla="*/ 10030 h 409"/>
                <a:gd name="T32" fmla="*/ 0 w 103"/>
                <a:gd name="T33" fmla="*/ 11613 h 409"/>
                <a:gd name="T34" fmla="*/ 0 w 103"/>
                <a:gd name="T35" fmla="*/ 13725 h 409"/>
                <a:gd name="T36" fmla="*/ 0 w 103"/>
                <a:gd name="T37" fmla="*/ 15308 h 409"/>
                <a:gd name="T38" fmla="*/ 262 w 103"/>
                <a:gd name="T39" fmla="*/ 17156 h 409"/>
                <a:gd name="T40" fmla="*/ 786 w 103"/>
                <a:gd name="T41" fmla="*/ 18739 h 409"/>
                <a:gd name="T42" fmla="*/ 1572 w 103"/>
                <a:gd name="T43" fmla="*/ 20323 h 409"/>
                <a:gd name="T44" fmla="*/ 2620 w 103"/>
                <a:gd name="T45" fmla="*/ 21907 h 409"/>
                <a:gd name="T46" fmla="*/ 3668 w 103"/>
                <a:gd name="T47" fmla="*/ 22962 h 409"/>
                <a:gd name="T48" fmla="*/ 5240 w 103"/>
                <a:gd name="T49" fmla="*/ 24282 h 409"/>
                <a:gd name="T50" fmla="*/ 6550 w 103"/>
                <a:gd name="T51" fmla="*/ 25074 h 409"/>
                <a:gd name="T52" fmla="*/ 8123 w 103"/>
                <a:gd name="T53" fmla="*/ 26130 h 409"/>
                <a:gd name="T54" fmla="*/ 9957 w 103"/>
                <a:gd name="T55" fmla="*/ 26658 h 409"/>
                <a:gd name="T56" fmla="*/ 11529 w 103"/>
                <a:gd name="T57" fmla="*/ 26922 h 409"/>
                <a:gd name="T58" fmla="*/ 13363 w 103"/>
                <a:gd name="T59" fmla="*/ 27185 h 409"/>
                <a:gd name="T60" fmla="*/ 15197 w 103"/>
                <a:gd name="T61" fmla="*/ 26922 h 409"/>
                <a:gd name="T62" fmla="*/ 17031 w 103"/>
                <a:gd name="T63" fmla="*/ 26658 h 409"/>
                <a:gd name="T64" fmla="*/ 18603 w 103"/>
                <a:gd name="T65" fmla="*/ 26130 h 409"/>
                <a:gd name="T66" fmla="*/ 20175 w 103"/>
                <a:gd name="T67" fmla="*/ 25074 h 409"/>
                <a:gd name="T68" fmla="*/ 21486 w 103"/>
                <a:gd name="T69" fmla="*/ 24282 h 409"/>
                <a:gd name="T70" fmla="*/ 22796 w 103"/>
                <a:gd name="T71" fmla="*/ 22962 h 409"/>
                <a:gd name="T72" fmla="*/ 23844 w 103"/>
                <a:gd name="T73" fmla="*/ 21907 h 409"/>
                <a:gd name="T74" fmla="*/ 24892 w 103"/>
                <a:gd name="T75" fmla="*/ 20323 h 409"/>
                <a:gd name="T76" fmla="*/ 25678 w 103"/>
                <a:gd name="T77" fmla="*/ 18739 h 409"/>
                <a:gd name="T78" fmla="*/ 26202 w 103"/>
                <a:gd name="T79" fmla="*/ 17156 h 409"/>
                <a:gd name="T80" fmla="*/ 26464 w 103"/>
                <a:gd name="T81" fmla="*/ 15308 h 409"/>
                <a:gd name="T82" fmla="*/ 26988 w 103"/>
                <a:gd name="T83" fmla="*/ 13725 h 409"/>
                <a:gd name="T84" fmla="*/ 26464 w 103"/>
                <a:gd name="T85" fmla="*/ 11613 h 409"/>
                <a:gd name="T86" fmla="*/ 26202 w 103"/>
                <a:gd name="T87" fmla="*/ 10030 h 409"/>
                <a:gd name="T88" fmla="*/ 25678 w 103"/>
                <a:gd name="T89" fmla="*/ 8182 h 409"/>
                <a:gd name="T90" fmla="*/ 24892 w 103"/>
                <a:gd name="T91" fmla="*/ 6862 h 409"/>
                <a:gd name="T92" fmla="*/ 23844 w 103"/>
                <a:gd name="T93" fmla="*/ 5279 h 409"/>
                <a:gd name="T94" fmla="*/ 22796 w 103"/>
                <a:gd name="T95" fmla="*/ 3959 h 409"/>
                <a:gd name="T96" fmla="*/ 21486 w 103"/>
                <a:gd name="T97" fmla="*/ 2639 h 409"/>
                <a:gd name="T98" fmla="*/ 20175 w 103"/>
                <a:gd name="T99" fmla="*/ 1848 h 409"/>
                <a:gd name="T100" fmla="*/ 18603 w 103"/>
                <a:gd name="T101" fmla="*/ 1056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5" y="150"/>
                  </a:lnTo>
                  <a:lnTo>
                    <a:pt x="5" y="409"/>
                  </a:lnTo>
                  <a:lnTo>
                    <a:pt x="97" y="409"/>
                  </a:lnTo>
                  <a:lnTo>
                    <a:pt x="97" y="150"/>
                  </a:lnTo>
                  <a:close/>
                  <a:moveTo>
                    <a:pt x="51" y="0"/>
                  </a:moveTo>
                  <a:lnTo>
                    <a:pt x="44" y="0"/>
                  </a:lnTo>
                  <a:lnTo>
                    <a:pt x="38" y="1"/>
                  </a:lnTo>
                  <a:lnTo>
                    <a:pt x="31" y="4"/>
                  </a:lnTo>
                  <a:lnTo>
                    <a:pt x="25" y="7"/>
                  </a:lnTo>
                  <a:lnTo>
                    <a:pt x="20" y="10"/>
                  </a:lnTo>
                  <a:lnTo>
                    <a:pt x="14" y="15"/>
                  </a:lnTo>
                  <a:lnTo>
                    <a:pt x="10" y="20"/>
                  </a:lnTo>
                  <a:lnTo>
                    <a:pt x="6" y="26"/>
                  </a:lnTo>
                  <a:lnTo>
                    <a:pt x="3" y="31"/>
                  </a:lnTo>
                  <a:lnTo>
                    <a:pt x="1" y="38"/>
                  </a:lnTo>
                  <a:lnTo>
                    <a:pt x="0" y="44"/>
                  </a:lnTo>
                  <a:lnTo>
                    <a:pt x="0" y="52"/>
                  </a:lnTo>
                  <a:lnTo>
                    <a:pt x="0" y="58"/>
                  </a:lnTo>
                  <a:lnTo>
                    <a:pt x="1" y="65"/>
                  </a:lnTo>
                  <a:lnTo>
                    <a:pt x="3" y="71"/>
                  </a:lnTo>
                  <a:lnTo>
                    <a:pt x="6" y="77"/>
                  </a:lnTo>
                  <a:lnTo>
                    <a:pt x="10" y="83"/>
                  </a:lnTo>
                  <a:lnTo>
                    <a:pt x="14" y="87"/>
                  </a:lnTo>
                  <a:lnTo>
                    <a:pt x="20" y="92"/>
                  </a:lnTo>
                  <a:lnTo>
                    <a:pt x="25" y="95"/>
                  </a:lnTo>
                  <a:lnTo>
                    <a:pt x="31" y="99"/>
                  </a:lnTo>
                  <a:lnTo>
                    <a:pt x="38" y="101"/>
                  </a:lnTo>
                  <a:lnTo>
                    <a:pt x="44" y="102"/>
                  </a:lnTo>
                  <a:lnTo>
                    <a:pt x="51" y="103"/>
                  </a:lnTo>
                  <a:lnTo>
                    <a:pt x="58" y="102"/>
                  </a:lnTo>
                  <a:lnTo>
                    <a:pt x="65" y="101"/>
                  </a:lnTo>
                  <a:lnTo>
                    <a:pt x="71" y="99"/>
                  </a:lnTo>
                  <a:lnTo>
                    <a:pt x="77" y="95"/>
                  </a:lnTo>
                  <a:lnTo>
                    <a:pt x="82" y="92"/>
                  </a:lnTo>
                  <a:lnTo>
                    <a:pt x="87" y="87"/>
                  </a:lnTo>
                  <a:lnTo>
                    <a:pt x="91" y="83"/>
                  </a:lnTo>
                  <a:lnTo>
                    <a:pt x="95" y="77"/>
                  </a:lnTo>
                  <a:lnTo>
                    <a:pt x="98" y="71"/>
                  </a:lnTo>
                  <a:lnTo>
                    <a:pt x="100" y="65"/>
                  </a:lnTo>
                  <a:lnTo>
                    <a:pt x="101" y="58"/>
                  </a:lnTo>
                  <a:lnTo>
                    <a:pt x="103" y="52"/>
                  </a:lnTo>
                  <a:lnTo>
                    <a:pt x="101" y="44"/>
                  </a:lnTo>
                  <a:lnTo>
                    <a:pt x="100" y="38"/>
                  </a:lnTo>
                  <a:lnTo>
                    <a:pt x="98" y="31"/>
                  </a:lnTo>
                  <a:lnTo>
                    <a:pt x="95" y="26"/>
                  </a:lnTo>
                  <a:lnTo>
                    <a:pt x="91" y="20"/>
                  </a:lnTo>
                  <a:lnTo>
                    <a:pt x="87" y="15"/>
                  </a:lnTo>
                  <a:lnTo>
                    <a:pt x="82" y="10"/>
                  </a:lnTo>
                  <a:lnTo>
                    <a:pt x="77" y="7"/>
                  </a:lnTo>
                  <a:lnTo>
                    <a:pt x="71" y="4"/>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6" name="Rectangle 60"/>
            <p:cNvSpPr>
              <a:spLocks noChangeArrowheads="1"/>
            </p:cNvSpPr>
            <p:nvPr/>
          </p:nvSpPr>
          <p:spPr bwMode="auto">
            <a:xfrm>
              <a:off x="497625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127" name="Freeform 61"/>
            <p:cNvSpPr>
              <a:spLocks noEditPoints="1"/>
            </p:cNvSpPr>
            <p:nvPr/>
          </p:nvSpPr>
          <p:spPr bwMode="auto">
            <a:xfrm>
              <a:off x="5012763" y="6481775"/>
              <a:ext cx="79375" cy="112713"/>
            </a:xfrm>
            <a:custGeom>
              <a:avLst/>
              <a:gdLst>
                <a:gd name="T0" fmla="*/ 79375 w 301"/>
                <a:gd name="T1" fmla="*/ 110337 h 427"/>
                <a:gd name="T2" fmla="*/ 55378 w 301"/>
                <a:gd name="T3" fmla="*/ 0 h 427"/>
                <a:gd name="T4" fmla="*/ 54059 w 301"/>
                <a:gd name="T5" fmla="*/ 47250 h 427"/>
                <a:gd name="T6" fmla="*/ 51159 w 301"/>
                <a:gd name="T7" fmla="*/ 44874 h 427"/>
                <a:gd name="T8" fmla="*/ 45621 w 301"/>
                <a:gd name="T9" fmla="*/ 41970 h 427"/>
                <a:gd name="T10" fmla="*/ 37973 w 301"/>
                <a:gd name="T11" fmla="*/ 40123 h 427"/>
                <a:gd name="T12" fmla="*/ 30326 w 301"/>
                <a:gd name="T13" fmla="*/ 39859 h 427"/>
                <a:gd name="T14" fmla="*/ 23470 w 301"/>
                <a:gd name="T15" fmla="*/ 41442 h 427"/>
                <a:gd name="T16" fmla="*/ 17404 w 301"/>
                <a:gd name="T17" fmla="*/ 44346 h 427"/>
                <a:gd name="T18" fmla="*/ 11867 w 301"/>
                <a:gd name="T19" fmla="*/ 48306 h 427"/>
                <a:gd name="T20" fmla="*/ 7384 w 301"/>
                <a:gd name="T21" fmla="*/ 53321 h 427"/>
                <a:gd name="T22" fmla="*/ 3956 w 301"/>
                <a:gd name="T23" fmla="*/ 59128 h 427"/>
                <a:gd name="T24" fmla="*/ 1582 w 301"/>
                <a:gd name="T25" fmla="*/ 65727 h 427"/>
                <a:gd name="T26" fmla="*/ 264 w 301"/>
                <a:gd name="T27" fmla="*/ 72326 h 427"/>
                <a:gd name="T28" fmla="*/ 264 w 301"/>
                <a:gd name="T29" fmla="*/ 78925 h 427"/>
                <a:gd name="T30" fmla="*/ 791 w 301"/>
                <a:gd name="T31" fmla="*/ 84997 h 427"/>
                <a:gd name="T32" fmla="*/ 2637 w 301"/>
                <a:gd name="T33" fmla="*/ 90276 h 427"/>
                <a:gd name="T34" fmla="*/ 5010 w 301"/>
                <a:gd name="T35" fmla="*/ 95291 h 427"/>
                <a:gd name="T36" fmla="*/ 7911 w 301"/>
                <a:gd name="T37" fmla="*/ 99515 h 427"/>
                <a:gd name="T38" fmla="*/ 11603 w 301"/>
                <a:gd name="T39" fmla="*/ 103738 h 427"/>
                <a:gd name="T40" fmla="*/ 15822 w 301"/>
                <a:gd name="T41" fmla="*/ 106906 h 427"/>
                <a:gd name="T42" fmla="*/ 20569 w 301"/>
                <a:gd name="T43" fmla="*/ 109809 h 427"/>
                <a:gd name="T44" fmla="*/ 25843 w 301"/>
                <a:gd name="T45" fmla="*/ 111393 h 427"/>
                <a:gd name="T46" fmla="*/ 31645 w 301"/>
                <a:gd name="T47" fmla="*/ 112449 h 427"/>
                <a:gd name="T48" fmla="*/ 38237 w 301"/>
                <a:gd name="T49" fmla="*/ 112449 h 427"/>
                <a:gd name="T50" fmla="*/ 44302 w 301"/>
                <a:gd name="T51" fmla="*/ 110865 h 427"/>
                <a:gd name="T52" fmla="*/ 47730 w 301"/>
                <a:gd name="T53" fmla="*/ 109281 h 427"/>
                <a:gd name="T54" fmla="*/ 51422 w 301"/>
                <a:gd name="T55" fmla="*/ 106906 h 427"/>
                <a:gd name="T56" fmla="*/ 54059 w 301"/>
                <a:gd name="T57" fmla="*/ 104266 h 427"/>
                <a:gd name="T58" fmla="*/ 55378 w 301"/>
                <a:gd name="T59" fmla="*/ 102946 h 427"/>
                <a:gd name="T60" fmla="*/ 40610 w 301"/>
                <a:gd name="T61" fmla="*/ 60976 h 427"/>
                <a:gd name="T62" fmla="*/ 45093 w 301"/>
                <a:gd name="T63" fmla="*/ 61504 h 427"/>
                <a:gd name="T64" fmla="*/ 49049 w 301"/>
                <a:gd name="T65" fmla="*/ 63088 h 427"/>
                <a:gd name="T66" fmla="*/ 51950 w 301"/>
                <a:gd name="T67" fmla="*/ 65463 h 427"/>
                <a:gd name="T68" fmla="*/ 54323 w 301"/>
                <a:gd name="T69" fmla="*/ 68631 h 427"/>
                <a:gd name="T70" fmla="*/ 55642 w 301"/>
                <a:gd name="T71" fmla="*/ 72062 h 427"/>
                <a:gd name="T72" fmla="*/ 56169 w 301"/>
                <a:gd name="T73" fmla="*/ 76286 h 427"/>
                <a:gd name="T74" fmla="*/ 55642 w 301"/>
                <a:gd name="T75" fmla="*/ 80509 h 427"/>
                <a:gd name="T76" fmla="*/ 54323 w 301"/>
                <a:gd name="T77" fmla="*/ 83941 h 427"/>
                <a:gd name="T78" fmla="*/ 51950 w 301"/>
                <a:gd name="T79" fmla="*/ 87108 h 427"/>
                <a:gd name="T80" fmla="*/ 49049 w 301"/>
                <a:gd name="T81" fmla="*/ 89484 h 427"/>
                <a:gd name="T82" fmla="*/ 45093 w 301"/>
                <a:gd name="T83" fmla="*/ 91068 h 427"/>
                <a:gd name="T84" fmla="*/ 40610 w 301"/>
                <a:gd name="T85" fmla="*/ 91596 h 427"/>
                <a:gd name="T86" fmla="*/ 35864 w 301"/>
                <a:gd name="T87" fmla="*/ 91068 h 427"/>
                <a:gd name="T88" fmla="*/ 32172 w 301"/>
                <a:gd name="T89" fmla="*/ 89484 h 427"/>
                <a:gd name="T90" fmla="*/ 29271 w 301"/>
                <a:gd name="T91" fmla="*/ 87108 h 427"/>
                <a:gd name="T92" fmla="*/ 26898 w 301"/>
                <a:gd name="T93" fmla="*/ 83941 h 427"/>
                <a:gd name="T94" fmla="*/ 25316 w 301"/>
                <a:gd name="T95" fmla="*/ 80509 h 427"/>
                <a:gd name="T96" fmla="*/ 25052 w 301"/>
                <a:gd name="T97" fmla="*/ 76286 h 427"/>
                <a:gd name="T98" fmla="*/ 25316 w 301"/>
                <a:gd name="T99" fmla="*/ 72062 h 427"/>
                <a:gd name="T100" fmla="*/ 26898 w 301"/>
                <a:gd name="T101" fmla="*/ 68631 h 427"/>
                <a:gd name="T102" fmla="*/ 29271 w 301"/>
                <a:gd name="T103" fmla="*/ 65463 h 427"/>
                <a:gd name="T104" fmla="*/ 32172 w 301"/>
                <a:gd name="T105" fmla="*/ 63088 h 427"/>
                <a:gd name="T106" fmla="*/ 35864 w 301"/>
                <a:gd name="T107" fmla="*/ 61504 h 427"/>
                <a:gd name="T108" fmla="*/ 40610 w 301"/>
                <a:gd name="T109" fmla="*/ 60976 h 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427">
                  <a:moveTo>
                    <a:pt x="210" y="418"/>
                  </a:moveTo>
                  <a:lnTo>
                    <a:pt x="301" y="418"/>
                  </a:lnTo>
                  <a:lnTo>
                    <a:pt x="301" y="0"/>
                  </a:lnTo>
                  <a:lnTo>
                    <a:pt x="210" y="0"/>
                  </a:lnTo>
                  <a:lnTo>
                    <a:pt x="210" y="185"/>
                  </a:lnTo>
                  <a:lnTo>
                    <a:pt x="205" y="179"/>
                  </a:lnTo>
                  <a:lnTo>
                    <a:pt x="199" y="175"/>
                  </a:lnTo>
                  <a:lnTo>
                    <a:pt x="194" y="170"/>
                  </a:lnTo>
                  <a:lnTo>
                    <a:pt x="187" y="166"/>
                  </a:lnTo>
                  <a:lnTo>
                    <a:pt x="173" y="159"/>
                  </a:lnTo>
                  <a:lnTo>
                    <a:pt x="160" y="155"/>
                  </a:lnTo>
                  <a:lnTo>
                    <a:pt x="144" y="152"/>
                  </a:lnTo>
                  <a:lnTo>
                    <a:pt x="130" y="151"/>
                  </a:lnTo>
                  <a:lnTo>
                    <a:pt x="115" y="151"/>
                  </a:lnTo>
                  <a:lnTo>
                    <a:pt x="102" y="154"/>
                  </a:lnTo>
                  <a:lnTo>
                    <a:pt x="89" y="157"/>
                  </a:lnTo>
                  <a:lnTo>
                    <a:pt x="77" y="163"/>
                  </a:lnTo>
                  <a:lnTo>
                    <a:pt x="66" y="168"/>
                  </a:lnTo>
                  <a:lnTo>
                    <a:pt x="55" y="175"/>
                  </a:lnTo>
                  <a:lnTo>
                    <a:pt x="45" y="183"/>
                  </a:lnTo>
                  <a:lnTo>
                    <a:pt x="36" y="192"/>
                  </a:lnTo>
                  <a:lnTo>
                    <a:pt x="28" y="202"/>
                  </a:lnTo>
                  <a:lnTo>
                    <a:pt x="21" y="213"/>
                  </a:lnTo>
                  <a:lnTo>
                    <a:pt x="15" y="224"/>
                  </a:lnTo>
                  <a:lnTo>
                    <a:pt x="10" y="235"/>
                  </a:lnTo>
                  <a:lnTo>
                    <a:pt x="6" y="249"/>
                  </a:lnTo>
                  <a:lnTo>
                    <a:pt x="2" y="261"/>
                  </a:lnTo>
                  <a:lnTo>
                    <a:pt x="1" y="274"/>
                  </a:lnTo>
                  <a:lnTo>
                    <a:pt x="0" y="289"/>
                  </a:lnTo>
                  <a:lnTo>
                    <a:pt x="1" y="299"/>
                  </a:lnTo>
                  <a:lnTo>
                    <a:pt x="2" y="310"/>
                  </a:lnTo>
                  <a:lnTo>
                    <a:pt x="3" y="322"/>
                  </a:lnTo>
                  <a:lnTo>
                    <a:pt x="7" y="332"/>
                  </a:lnTo>
                  <a:lnTo>
                    <a:pt x="10" y="342"/>
                  </a:lnTo>
                  <a:lnTo>
                    <a:pt x="13" y="351"/>
                  </a:lnTo>
                  <a:lnTo>
                    <a:pt x="19" y="361"/>
                  </a:lnTo>
                  <a:lnTo>
                    <a:pt x="25" y="370"/>
                  </a:lnTo>
                  <a:lnTo>
                    <a:pt x="30" y="377"/>
                  </a:lnTo>
                  <a:lnTo>
                    <a:pt x="37" y="385"/>
                  </a:lnTo>
                  <a:lnTo>
                    <a:pt x="44" y="393"/>
                  </a:lnTo>
                  <a:lnTo>
                    <a:pt x="51" y="400"/>
                  </a:lnTo>
                  <a:lnTo>
                    <a:pt x="60" y="405"/>
                  </a:lnTo>
                  <a:lnTo>
                    <a:pt x="68" y="411"/>
                  </a:lnTo>
                  <a:lnTo>
                    <a:pt x="78" y="416"/>
                  </a:lnTo>
                  <a:lnTo>
                    <a:pt x="87" y="419"/>
                  </a:lnTo>
                  <a:lnTo>
                    <a:pt x="98" y="422"/>
                  </a:lnTo>
                  <a:lnTo>
                    <a:pt x="109" y="425"/>
                  </a:lnTo>
                  <a:lnTo>
                    <a:pt x="120" y="426"/>
                  </a:lnTo>
                  <a:lnTo>
                    <a:pt x="131" y="427"/>
                  </a:lnTo>
                  <a:lnTo>
                    <a:pt x="145" y="426"/>
                  </a:lnTo>
                  <a:lnTo>
                    <a:pt x="161" y="422"/>
                  </a:lnTo>
                  <a:lnTo>
                    <a:pt x="168" y="420"/>
                  </a:lnTo>
                  <a:lnTo>
                    <a:pt x="175" y="418"/>
                  </a:lnTo>
                  <a:lnTo>
                    <a:pt x="181" y="414"/>
                  </a:lnTo>
                  <a:lnTo>
                    <a:pt x="188" y="410"/>
                  </a:lnTo>
                  <a:lnTo>
                    <a:pt x="195" y="405"/>
                  </a:lnTo>
                  <a:lnTo>
                    <a:pt x="199" y="401"/>
                  </a:lnTo>
                  <a:lnTo>
                    <a:pt x="205" y="395"/>
                  </a:lnTo>
                  <a:lnTo>
                    <a:pt x="209" y="390"/>
                  </a:lnTo>
                  <a:lnTo>
                    <a:pt x="210" y="390"/>
                  </a:lnTo>
                  <a:lnTo>
                    <a:pt x="210" y="418"/>
                  </a:lnTo>
                  <a:close/>
                  <a:moveTo>
                    <a:pt x="154" y="231"/>
                  </a:moveTo>
                  <a:lnTo>
                    <a:pt x="163" y="231"/>
                  </a:lnTo>
                  <a:lnTo>
                    <a:pt x="171" y="233"/>
                  </a:lnTo>
                  <a:lnTo>
                    <a:pt x="179" y="235"/>
                  </a:lnTo>
                  <a:lnTo>
                    <a:pt x="186" y="239"/>
                  </a:lnTo>
                  <a:lnTo>
                    <a:pt x="192" y="243"/>
                  </a:lnTo>
                  <a:lnTo>
                    <a:pt x="197" y="248"/>
                  </a:lnTo>
                  <a:lnTo>
                    <a:pt x="203" y="253"/>
                  </a:lnTo>
                  <a:lnTo>
                    <a:pt x="206" y="260"/>
                  </a:lnTo>
                  <a:lnTo>
                    <a:pt x="209" y="267"/>
                  </a:lnTo>
                  <a:lnTo>
                    <a:pt x="211" y="273"/>
                  </a:lnTo>
                  <a:lnTo>
                    <a:pt x="213" y="281"/>
                  </a:lnTo>
                  <a:lnTo>
                    <a:pt x="213" y="289"/>
                  </a:lnTo>
                  <a:lnTo>
                    <a:pt x="213" y="297"/>
                  </a:lnTo>
                  <a:lnTo>
                    <a:pt x="211" y="305"/>
                  </a:lnTo>
                  <a:lnTo>
                    <a:pt x="209" y="311"/>
                  </a:lnTo>
                  <a:lnTo>
                    <a:pt x="206" y="318"/>
                  </a:lnTo>
                  <a:lnTo>
                    <a:pt x="203" y="325"/>
                  </a:lnTo>
                  <a:lnTo>
                    <a:pt x="197" y="330"/>
                  </a:lnTo>
                  <a:lnTo>
                    <a:pt x="192" y="335"/>
                  </a:lnTo>
                  <a:lnTo>
                    <a:pt x="186" y="339"/>
                  </a:lnTo>
                  <a:lnTo>
                    <a:pt x="179" y="343"/>
                  </a:lnTo>
                  <a:lnTo>
                    <a:pt x="171" y="345"/>
                  </a:lnTo>
                  <a:lnTo>
                    <a:pt x="163" y="346"/>
                  </a:lnTo>
                  <a:lnTo>
                    <a:pt x="154" y="347"/>
                  </a:lnTo>
                  <a:lnTo>
                    <a:pt x="145" y="346"/>
                  </a:lnTo>
                  <a:lnTo>
                    <a:pt x="136" y="345"/>
                  </a:lnTo>
                  <a:lnTo>
                    <a:pt x="129" y="343"/>
                  </a:lnTo>
                  <a:lnTo>
                    <a:pt x="122" y="339"/>
                  </a:lnTo>
                  <a:lnTo>
                    <a:pt x="116" y="335"/>
                  </a:lnTo>
                  <a:lnTo>
                    <a:pt x="111" y="330"/>
                  </a:lnTo>
                  <a:lnTo>
                    <a:pt x="106" y="325"/>
                  </a:lnTo>
                  <a:lnTo>
                    <a:pt x="102" y="318"/>
                  </a:lnTo>
                  <a:lnTo>
                    <a:pt x="98" y="311"/>
                  </a:lnTo>
                  <a:lnTo>
                    <a:pt x="96" y="305"/>
                  </a:lnTo>
                  <a:lnTo>
                    <a:pt x="95" y="297"/>
                  </a:lnTo>
                  <a:lnTo>
                    <a:pt x="95" y="289"/>
                  </a:lnTo>
                  <a:lnTo>
                    <a:pt x="95" y="281"/>
                  </a:lnTo>
                  <a:lnTo>
                    <a:pt x="96" y="273"/>
                  </a:lnTo>
                  <a:lnTo>
                    <a:pt x="98" y="267"/>
                  </a:lnTo>
                  <a:lnTo>
                    <a:pt x="102" y="260"/>
                  </a:lnTo>
                  <a:lnTo>
                    <a:pt x="106" y="253"/>
                  </a:lnTo>
                  <a:lnTo>
                    <a:pt x="111" y="248"/>
                  </a:lnTo>
                  <a:lnTo>
                    <a:pt x="116" y="243"/>
                  </a:lnTo>
                  <a:lnTo>
                    <a:pt x="122" y="239"/>
                  </a:lnTo>
                  <a:lnTo>
                    <a:pt x="129" y="235"/>
                  </a:lnTo>
                  <a:lnTo>
                    <a:pt x="136" y="233"/>
                  </a:lnTo>
                  <a:lnTo>
                    <a:pt x="145" y="231"/>
                  </a:lnTo>
                  <a:lnTo>
                    <a:pt x="154"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8" name="Freeform 62"/>
            <p:cNvSpPr>
              <a:spLocks/>
            </p:cNvSpPr>
            <p:nvPr/>
          </p:nvSpPr>
          <p:spPr bwMode="auto">
            <a:xfrm>
              <a:off x="5108013" y="6524638"/>
              <a:ext cx="73025" cy="69850"/>
            </a:xfrm>
            <a:custGeom>
              <a:avLst/>
              <a:gdLst>
                <a:gd name="T0" fmla="*/ 0 w 275"/>
                <a:gd name="T1" fmla="*/ 0 h 268"/>
                <a:gd name="T2" fmla="*/ 0 w 275"/>
                <a:gd name="T3" fmla="*/ 40659 h 268"/>
                <a:gd name="T4" fmla="*/ 266 w 275"/>
                <a:gd name="T5" fmla="*/ 44568 h 268"/>
                <a:gd name="T6" fmla="*/ 797 w 275"/>
                <a:gd name="T7" fmla="*/ 48478 h 268"/>
                <a:gd name="T8" fmla="*/ 1859 w 275"/>
                <a:gd name="T9" fmla="*/ 51606 h 268"/>
                <a:gd name="T10" fmla="*/ 2921 w 275"/>
                <a:gd name="T11" fmla="*/ 54733 h 268"/>
                <a:gd name="T12" fmla="*/ 4514 w 275"/>
                <a:gd name="T13" fmla="*/ 57340 h 268"/>
                <a:gd name="T14" fmla="*/ 6108 w 275"/>
                <a:gd name="T15" fmla="*/ 59685 h 268"/>
                <a:gd name="T16" fmla="*/ 8232 w 275"/>
                <a:gd name="T17" fmla="*/ 62031 h 268"/>
                <a:gd name="T18" fmla="*/ 10622 w 275"/>
                <a:gd name="T19" fmla="*/ 63595 h 268"/>
                <a:gd name="T20" fmla="*/ 13277 w 275"/>
                <a:gd name="T21" fmla="*/ 65159 h 268"/>
                <a:gd name="T22" fmla="*/ 15933 w 275"/>
                <a:gd name="T23" fmla="*/ 66462 h 268"/>
                <a:gd name="T24" fmla="*/ 19119 w 275"/>
                <a:gd name="T25" fmla="*/ 67504 h 268"/>
                <a:gd name="T26" fmla="*/ 22306 w 275"/>
                <a:gd name="T27" fmla="*/ 68286 h 268"/>
                <a:gd name="T28" fmla="*/ 25492 w 275"/>
                <a:gd name="T29" fmla="*/ 68807 h 268"/>
                <a:gd name="T30" fmla="*/ 29210 w 275"/>
                <a:gd name="T31" fmla="*/ 69589 h 268"/>
                <a:gd name="T32" fmla="*/ 32928 w 275"/>
                <a:gd name="T33" fmla="*/ 69850 h 268"/>
                <a:gd name="T34" fmla="*/ 36645 w 275"/>
                <a:gd name="T35" fmla="*/ 69850 h 268"/>
                <a:gd name="T36" fmla="*/ 40363 w 275"/>
                <a:gd name="T37" fmla="*/ 69850 h 268"/>
                <a:gd name="T38" fmla="*/ 44346 w 275"/>
                <a:gd name="T39" fmla="*/ 69589 h 268"/>
                <a:gd name="T40" fmla="*/ 47533 w 275"/>
                <a:gd name="T41" fmla="*/ 68807 h 268"/>
                <a:gd name="T42" fmla="*/ 50985 w 275"/>
                <a:gd name="T43" fmla="*/ 68286 h 268"/>
                <a:gd name="T44" fmla="*/ 54437 w 275"/>
                <a:gd name="T45" fmla="*/ 67504 h 268"/>
                <a:gd name="T46" fmla="*/ 57358 w 275"/>
                <a:gd name="T47" fmla="*/ 66462 h 268"/>
                <a:gd name="T48" fmla="*/ 60013 w 275"/>
                <a:gd name="T49" fmla="*/ 65159 h 268"/>
                <a:gd name="T50" fmla="*/ 62669 w 275"/>
                <a:gd name="T51" fmla="*/ 63595 h 268"/>
                <a:gd name="T52" fmla="*/ 65059 w 275"/>
                <a:gd name="T53" fmla="*/ 62031 h 268"/>
                <a:gd name="T54" fmla="*/ 67183 w 275"/>
                <a:gd name="T55" fmla="*/ 59685 h 268"/>
                <a:gd name="T56" fmla="*/ 69042 w 275"/>
                <a:gd name="T57" fmla="*/ 57340 h 268"/>
                <a:gd name="T58" fmla="*/ 70370 w 275"/>
                <a:gd name="T59" fmla="*/ 54733 h 268"/>
                <a:gd name="T60" fmla="*/ 71697 w 275"/>
                <a:gd name="T61" fmla="*/ 51606 h 268"/>
                <a:gd name="T62" fmla="*/ 72494 w 275"/>
                <a:gd name="T63" fmla="*/ 48478 h 268"/>
                <a:gd name="T64" fmla="*/ 73025 w 275"/>
                <a:gd name="T65" fmla="*/ 44568 h 268"/>
                <a:gd name="T66" fmla="*/ 73025 w 275"/>
                <a:gd name="T67" fmla="*/ 40659 h 268"/>
                <a:gd name="T68" fmla="*/ 73025 w 275"/>
                <a:gd name="T69" fmla="*/ 0 h 268"/>
                <a:gd name="T70" fmla="*/ 48595 w 275"/>
                <a:gd name="T71" fmla="*/ 0 h 268"/>
                <a:gd name="T72" fmla="*/ 48595 w 275"/>
                <a:gd name="T73" fmla="*/ 36228 h 268"/>
                <a:gd name="T74" fmla="*/ 48595 w 275"/>
                <a:gd name="T75" fmla="*/ 40398 h 268"/>
                <a:gd name="T76" fmla="*/ 47798 w 275"/>
                <a:gd name="T77" fmla="*/ 43787 h 268"/>
                <a:gd name="T78" fmla="*/ 47267 w 275"/>
                <a:gd name="T79" fmla="*/ 45350 h 268"/>
                <a:gd name="T80" fmla="*/ 46736 w 275"/>
                <a:gd name="T81" fmla="*/ 46654 h 268"/>
                <a:gd name="T82" fmla="*/ 45408 w 275"/>
                <a:gd name="T83" fmla="*/ 47957 h 268"/>
                <a:gd name="T84" fmla="*/ 44346 w 275"/>
                <a:gd name="T85" fmla="*/ 48739 h 268"/>
                <a:gd name="T86" fmla="*/ 42753 w 275"/>
                <a:gd name="T87" fmla="*/ 49521 h 268"/>
                <a:gd name="T88" fmla="*/ 40894 w 275"/>
                <a:gd name="T89" fmla="*/ 50302 h 268"/>
                <a:gd name="T90" fmla="*/ 39035 w 275"/>
                <a:gd name="T91" fmla="*/ 50563 h 268"/>
                <a:gd name="T92" fmla="*/ 36645 w 275"/>
                <a:gd name="T93" fmla="*/ 50824 h 268"/>
                <a:gd name="T94" fmla="*/ 34521 w 275"/>
                <a:gd name="T95" fmla="*/ 50563 h 268"/>
                <a:gd name="T96" fmla="*/ 32397 w 275"/>
                <a:gd name="T97" fmla="*/ 50302 h 268"/>
                <a:gd name="T98" fmla="*/ 30538 w 275"/>
                <a:gd name="T99" fmla="*/ 49521 h 268"/>
                <a:gd name="T100" fmla="*/ 29210 w 275"/>
                <a:gd name="T101" fmla="*/ 48739 h 268"/>
                <a:gd name="T102" fmla="*/ 27882 w 275"/>
                <a:gd name="T103" fmla="*/ 47957 h 268"/>
                <a:gd name="T104" fmla="*/ 26820 w 275"/>
                <a:gd name="T105" fmla="*/ 46654 h 268"/>
                <a:gd name="T106" fmla="*/ 26023 w 275"/>
                <a:gd name="T107" fmla="*/ 45350 h 268"/>
                <a:gd name="T108" fmla="*/ 25492 w 275"/>
                <a:gd name="T109" fmla="*/ 43787 h 268"/>
                <a:gd name="T110" fmla="*/ 24961 w 275"/>
                <a:gd name="T111" fmla="*/ 41962 h 268"/>
                <a:gd name="T112" fmla="*/ 24696 w 275"/>
                <a:gd name="T113" fmla="*/ 40398 h 268"/>
                <a:gd name="T114" fmla="*/ 24696 w 275"/>
                <a:gd name="T115" fmla="*/ 38313 h 268"/>
                <a:gd name="T116" fmla="*/ 24430 w 275"/>
                <a:gd name="T117" fmla="*/ 36228 h 268"/>
                <a:gd name="T118" fmla="*/ 24430 w 275"/>
                <a:gd name="T119" fmla="*/ 0 h 268"/>
                <a:gd name="T120" fmla="*/ 0 w 275"/>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68">
                  <a:moveTo>
                    <a:pt x="0" y="0"/>
                  </a:moveTo>
                  <a:lnTo>
                    <a:pt x="0" y="156"/>
                  </a:lnTo>
                  <a:lnTo>
                    <a:pt x="1" y="171"/>
                  </a:lnTo>
                  <a:lnTo>
                    <a:pt x="3" y="186"/>
                  </a:lnTo>
                  <a:lnTo>
                    <a:pt x="7" y="198"/>
                  </a:lnTo>
                  <a:lnTo>
                    <a:pt x="11" y="210"/>
                  </a:lnTo>
                  <a:lnTo>
                    <a:pt x="17" y="220"/>
                  </a:lnTo>
                  <a:lnTo>
                    <a:pt x="23" y="229"/>
                  </a:lnTo>
                  <a:lnTo>
                    <a:pt x="31" y="238"/>
                  </a:lnTo>
                  <a:lnTo>
                    <a:pt x="40" y="244"/>
                  </a:lnTo>
                  <a:lnTo>
                    <a:pt x="50" y="250"/>
                  </a:lnTo>
                  <a:lnTo>
                    <a:pt x="60" y="255"/>
                  </a:lnTo>
                  <a:lnTo>
                    <a:pt x="72" y="259"/>
                  </a:lnTo>
                  <a:lnTo>
                    <a:pt x="84" y="262"/>
                  </a:lnTo>
                  <a:lnTo>
                    <a:pt x="96" y="264"/>
                  </a:lnTo>
                  <a:lnTo>
                    <a:pt x="110" y="267"/>
                  </a:lnTo>
                  <a:lnTo>
                    <a:pt x="124" y="268"/>
                  </a:lnTo>
                  <a:lnTo>
                    <a:pt x="138" y="268"/>
                  </a:lnTo>
                  <a:lnTo>
                    <a:pt x="152" y="268"/>
                  </a:lnTo>
                  <a:lnTo>
                    <a:pt x="167" y="267"/>
                  </a:lnTo>
                  <a:lnTo>
                    <a:pt x="179" y="264"/>
                  </a:lnTo>
                  <a:lnTo>
                    <a:pt x="192" y="262"/>
                  </a:lnTo>
                  <a:lnTo>
                    <a:pt x="205" y="259"/>
                  </a:lnTo>
                  <a:lnTo>
                    <a:pt x="216" y="255"/>
                  </a:lnTo>
                  <a:lnTo>
                    <a:pt x="226" y="250"/>
                  </a:lnTo>
                  <a:lnTo>
                    <a:pt x="236" y="244"/>
                  </a:lnTo>
                  <a:lnTo>
                    <a:pt x="245" y="238"/>
                  </a:lnTo>
                  <a:lnTo>
                    <a:pt x="253" y="229"/>
                  </a:lnTo>
                  <a:lnTo>
                    <a:pt x="260" y="220"/>
                  </a:lnTo>
                  <a:lnTo>
                    <a:pt x="265" y="210"/>
                  </a:lnTo>
                  <a:lnTo>
                    <a:pt x="270" y="198"/>
                  </a:lnTo>
                  <a:lnTo>
                    <a:pt x="273" y="186"/>
                  </a:lnTo>
                  <a:lnTo>
                    <a:pt x="275" y="171"/>
                  </a:lnTo>
                  <a:lnTo>
                    <a:pt x="275" y="156"/>
                  </a:lnTo>
                  <a:lnTo>
                    <a:pt x="275" y="0"/>
                  </a:lnTo>
                  <a:lnTo>
                    <a:pt x="183" y="0"/>
                  </a:lnTo>
                  <a:lnTo>
                    <a:pt x="183" y="139"/>
                  </a:lnTo>
                  <a:lnTo>
                    <a:pt x="183" y="155"/>
                  </a:lnTo>
                  <a:lnTo>
                    <a:pt x="180" y="168"/>
                  </a:lnTo>
                  <a:lnTo>
                    <a:pt x="178" y="174"/>
                  </a:lnTo>
                  <a:lnTo>
                    <a:pt x="176" y="179"/>
                  </a:lnTo>
                  <a:lnTo>
                    <a:pt x="171" y="184"/>
                  </a:lnTo>
                  <a:lnTo>
                    <a:pt x="167" y="187"/>
                  </a:lnTo>
                  <a:lnTo>
                    <a:pt x="161" y="190"/>
                  </a:lnTo>
                  <a:lnTo>
                    <a:pt x="154" y="193"/>
                  </a:lnTo>
                  <a:lnTo>
                    <a:pt x="147" y="194"/>
                  </a:lnTo>
                  <a:lnTo>
                    <a:pt x="138" y="195"/>
                  </a:lnTo>
                  <a:lnTo>
                    <a:pt x="130" y="194"/>
                  </a:lnTo>
                  <a:lnTo>
                    <a:pt x="122" y="193"/>
                  </a:lnTo>
                  <a:lnTo>
                    <a:pt x="115" y="190"/>
                  </a:lnTo>
                  <a:lnTo>
                    <a:pt x="110" y="187"/>
                  </a:lnTo>
                  <a:lnTo>
                    <a:pt x="105" y="184"/>
                  </a:lnTo>
                  <a:lnTo>
                    <a:pt x="101" y="179"/>
                  </a:lnTo>
                  <a:lnTo>
                    <a:pt x="98" y="174"/>
                  </a:lnTo>
                  <a:lnTo>
                    <a:pt x="96" y="168"/>
                  </a:lnTo>
                  <a:lnTo>
                    <a:pt x="94" y="161"/>
                  </a:lnTo>
                  <a:lnTo>
                    <a:pt x="93" y="155"/>
                  </a:lnTo>
                  <a:lnTo>
                    <a:pt x="93"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29" name="Freeform 63"/>
            <p:cNvSpPr>
              <a:spLocks/>
            </p:cNvSpPr>
            <p:nvPr/>
          </p:nvSpPr>
          <p:spPr bwMode="auto">
            <a:xfrm>
              <a:off x="5195325" y="6521463"/>
              <a:ext cx="73025" cy="71438"/>
            </a:xfrm>
            <a:custGeom>
              <a:avLst/>
              <a:gdLst>
                <a:gd name="T0" fmla="*/ 24252 w 271"/>
                <a:gd name="T1" fmla="*/ 2140 h 267"/>
                <a:gd name="T2" fmla="*/ 0 w 271"/>
                <a:gd name="T3" fmla="*/ 2140 h 267"/>
                <a:gd name="T4" fmla="*/ 0 w 271"/>
                <a:gd name="T5" fmla="*/ 71438 h 267"/>
                <a:gd name="T6" fmla="*/ 24252 w 271"/>
                <a:gd name="T7" fmla="*/ 71438 h 267"/>
                <a:gd name="T8" fmla="*/ 24252 w 271"/>
                <a:gd name="T9" fmla="*/ 35853 h 267"/>
                <a:gd name="T10" fmla="*/ 24521 w 271"/>
                <a:gd name="T11" fmla="*/ 32375 h 267"/>
                <a:gd name="T12" fmla="*/ 25330 w 271"/>
                <a:gd name="T13" fmla="*/ 29431 h 267"/>
                <a:gd name="T14" fmla="*/ 25869 w 271"/>
                <a:gd name="T15" fmla="*/ 26756 h 267"/>
                <a:gd name="T16" fmla="*/ 26946 w 271"/>
                <a:gd name="T17" fmla="*/ 24348 h 267"/>
                <a:gd name="T18" fmla="*/ 28024 w 271"/>
                <a:gd name="T19" fmla="*/ 23278 h 267"/>
                <a:gd name="T20" fmla="*/ 28833 w 271"/>
                <a:gd name="T21" fmla="*/ 22207 h 267"/>
                <a:gd name="T22" fmla="*/ 29911 w 271"/>
                <a:gd name="T23" fmla="*/ 21672 h 267"/>
                <a:gd name="T24" fmla="*/ 31258 w 271"/>
                <a:gd name="T25" fmla="*/ 20870 h 267"/>
                <a:gd name="T26" fmla="*/ 32336 w 271"/>
                <a:gd name="T27" fmla="*/ 20067 h 267"/>
                <a:gd name="T28" fmla="*/ 33953 w 271"/>
                <a:gd name="T29" fmla="*/ 19799 h 267"/>
                <a:gd name="T30" fmla="*/ 35569 w 271"/>
                <a:gd name="T31" fmla="*/ 19532 h 267"/>
                <a:gd name="T32" fmla="*/ 37186 w 271"/>
                <a:gd name="T33" fmla="*/ 19532 h 267"/>
                <a:gd name="T34" fmla="*/ 39072 w 271"/>
                <a:gd name="T35" fmla="*/ 19532 h 267"/>
                <a:gd name="T36" fmla="*/ 40689 w 271"/>
                <a:gd name="T37" fmla="*/ 19799 h 267"/>
                <a:gd name="T38" fmla="*/ 42037 w 271"/>
                <a:gd name="T39" fmla="*/ 20067 h 267"/>
                <a:gd name="T40" fmla="*/ 43384 w 271"/>
                <a:gd name="T41" fmla="*/ 20870 h 267"/>
                <a:gd name="T42" fmla="*/ 44192 w 271"/>
                <a:gd name="T43" fmla="*/ 21405 h 267"/>
                <a:gd name="T44" fmla="*/ 45001 w 271"/>
                <a:gd name="T45" fmla="*/ 22207 h 267"/>
                <a:gd name="T46" fmla="*/ 46079 w 271"/>
                <a:gd name="T47" fmla="*/ 23278 h 267"/>
                <a:gd name="T48" fmla="*/ 46617 w 271"/>
                <a:gd name="T49" fmla="*/ 24080 h 267"/>
                <a:gd name="T50" fmla="*/ 47426 w 271"/>
                <a:gd name="T51" fmla="*/ 26221 h 267"/>
                <a:gd name="T52" fmla="*/ 48234 w 271"/>
                <a:gd name="T53" fmla="*/ 28629 h 267"/>
                <a:gd name="T54" fmla="*/ 48504 w 271"/>
                <a:gd name="T55" fmla="*/ 31037 h 267"/>
                <a:gd name="T56" fmla="*/ 48504 w 271"/>
                <a:gd name="T57" fmla="*/ 33445 h 267"/>
                <a:gd name="T58" fmla="*/ 48504 w 271"/>
                <a:gd name="T59" fmla="*/ 35853 h 267"/>
                <a:gd name="T60" fmla="*/ 48504 w 271"/>
                <a:gd name="T61" fmla="*/ 37726 h 267"/>
                <a:gd name="T62" fmla="*/ 48504 w 271"/>
                <a:gd name="T63" fmla="*/ 71438 h 267"/>
                <a:gd name="T64" fmla="*/ 73025 w 271"/>
                <a:gd name="T65" fmla="*/ 71438 h 267"/>
                <a:gd name="T66" fmla="*/ 73025 w 271"/>
                <a:gd name="T67" fmla="*/ 28896 h 267"/>
                <a:gd name="T68" fmla="*/ 73025 w 271"/>
                <a:gd name="T69" fmla="*/ 25418 h 267"/>
                <a:gd name="T70" fmla="*/ 72756 w 271"/>
                <a:gd name="T71" fmla="*/ 22475 h 267"/>
                <a:gd name="T72" fmla="*/ 72217 w 271"/>
                <a:gd name="T73" fmla="*/ 19799 h 267"/>
                <a:gd name="T74" fmla="*/ 71678 w 271"/>
                <a:gd name="T75" fmla="*/ 17124 h 267"/>
                <a:gd name="T76" fmla="*/ 71139 w 271"/>
                <a:gd name="T77" fmla="*/ 14448 h 267"/>
                <a:gd name="T78" fmla="*/ 69791 w 271"/>
                <a:gd name="T79" fmla="*/ 12040 h 267"/>
                <a:gd name="T80" fmla="*/ 68714 w 271"/>
                <a:gd name="T81" fmla="*/ 9900 h 267"/>
                <a:gd name="T82" fmla="*/ 67097 w 271"/>
                <a:gd name="T83" fmla="*/ 7759 h 267"/>
                <a:gd name="T84" fmla="*/ 65211 w 271"/>
                <a:gd name="T85" fmla="*/ 6154 h 267"/>
                <a:gd name="T86" fmla="*/ 63594 w 271"/>
                <a:gd name="T87" fmla="*/ 4548 h 267"/>
                <a:gd name="T88" fmla="*/ 61438 w 271"/>
                <a:gd name="T89" fmla="*/ 3211 h 267"/>
                <a:gd name="T90" fmla="*/ 59013 w 271"/>
                <a:gd name="T91" fmla="*/ 2140 h 267"/>
                <a:gd name="T92" fmla="*/ 56318 w 271"/>
                <a:gd name="T93" fmla="*/ 1338 h 267"/>
                <a:gd name="T94" fmla="*/ 53624 w 271"/>
                <a:gd name="T95" fmla="*/ 268 h 267"/>
                <a:gd name="T96" fmla="*/ 50120 w 271"/>
                <a:gd name="T97" fmla="*/ 0 h 267"/>
                <a:gd name="T98" fmla="*/ 46887 w 271"/>
                <a:gd name="T99" fmla="*/ 0 h 267"/>
                <a:gd name="T100" fmla="*/ 42306 w 271"/>
                <a:gd name="T101" fmla="*/ 268 h 267"/>
                <a:gd name="T102" fmla="*/ 38264 w 271"/>
                <a:gd name="T103" fmla="*/ 1070 h 267"/>
                <a:gd name="T104" fmla="*/ 36378 w 271"/>
                <a:gd name="T105" fmla="*/ 1605 h 267"/>
                <a:gd name="T106" fmla="*/ 34222 w 271"/>
                <a:gd name="T107" fmla="*/ 2408 h 267"/>
                <a:gd name="T108" fmla="*/ 32336 w 271"/>
                <a:gd name="T109" fmla="*/ 3478 h 267"/>
                <a:gd name="T110" fmla="*/ 30988 w 271"/>
                <a:gd name="T111" fmla="*/ 4548 h 267"/>
                <a:gd name="T112" fmla="*/ 29102 w 271"/>
                <a:gd name="T113" fmla="*/ 5886 h 267"/>
                <a:gd name="T114" fmla="*/ 27485 w 271"/>
                <a:gd name="T115" fmla="*/ 7492 h 267"/>
                <a:gd name="T116" fmla="*/ 26138 w 271"/>
                <a:gd name="T117" fmla="*/ 9097 h 267"/>
                <a:gd name="T118" fmla="*/ 24521 w 271"/>
                <a:gd name="T119" fmla="*/ 11237 h 267"/>
                <a:gd name="T120" fmla="*/ 24252 w 271"/>
                <a:gd name="T121" fmla="*/ 11237 h 267"/>
                <a:gd name="T122" fmla="*/ 24252 w 271"/>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67">
                  <a:moveTo>
                    <a:pt x="90" y="8"/>
                  </a:moveTo>
                  <a:lnTo>
                    <a:pt x="0" y="8"/>
                  </a:lnTo>
                  <a:lnTo>
                    <a:pt x="0" y="267"/>
                  </a:lnTo>
                  <a:lnTo>
                    <a:pt x="90" y="267"/>
                  </a:lnTo>
                  <a:lnTo>
                    <a:pt x="90" y="134"/>
                  </a:lnTo>
                  <a:lnTo>
                    <a:pt x="91" y="121"/>
                  </a:lnTo>
                  <a:lnTo>
                    <a:pt x="94" y="110"/>
                  </a:lnTo>
                  <a:lnTo>
                    <a:pt x="96" y="100"/>
                  </a:lnTo>
                  <a:lnTo>
                    <a:pt x="100" y="91"/>
                  </a:lnTo>
                  <a:lnTo>
                    <a:pt x="104" y="87"/>
                  </a:lnTo>
                  <a:lnTo>
                    <a:pt x="107" y="83"/>
                  </a:lnTo>
                  <a:lnTo>
                    <a:pt x="111" y="81"/>
                  </a:lnTo>
                  <a:lnTo>
                    <a:pt x="116" y="78"/>
                  </a:lnTo>
                  <a:lnTo>
                    <a:pt x="120" y="75"/>
                  </a:lnTo>
                  <a:lnTo>
                    <a:pt x="126" y="74"/>
                  </a:lnTo>
                  <a:lnTo>
                    <a:pt x="132" y="73"/>
                  </a:lnTo>
                  <a:lnTo>
                    <a:pt x="138" y="73"/>
                  </a:lnTo>
                  <a:lnTo>
                    <a:pt x="145" y="73"/>
                  </a:lnTo>
                  <a:lnTo>
                    <a:pt x="151" y="74"/>
                  </a:lnTo>
                  <a:lnTo>
                    <a:pt x="156" y="75"/>
                  </a:lnTo>
                  <a:lnTo>
                    <a:pt x="161" y="78"/>
                  </a:lnTo>
                  <a:lnTo>
                    <a:pt x="164" y="80"/>
                  </a:lnTo>
                  <a:lnTo>
                    <a:pt x="167" y="83"/>
                  </a:lnTo>
                  <a:lnTo>
                    <a:pt x="171" y="87"/>
                  </a:lnTo>
                  <a:lnTo>
                    <a:pt x="173" y="90"/>
                  </a:lnTo>
                  <a:lnTo>
                    <a:pt x="176" y="98"/>
                  </a:lnTo>
                  <a:lnTo>
                    <a:pt x="179" y="107"/>
                  </a:lnTo>
                  <a:lnTo>
                    <a:pt x="180" y="116"/>
                  </a:lnTo>
                  <a:lnTo>
                    <a:pt x="180" y="125"/>
                  </a:lnTo>
                  <a:lnTo>
                    <a:pt x="180" y="134"/>
                  </a:lnTo>
                  <a:lnTo>
                    <a:pt x="180" y="141"/>
                  </a:lnTo>
                  <a:lnTo>
                    <a:pt x="180" y="267"/>
                  </a:lnTo>
                  <a:lnTo>
                    <a:pt x="271" y="267"/>
                  </a:lnTo>
                  <a:lnTo>
                    <a:pt x="271" y="108"/>
                  </a:lnTo>
                  <a:lnTo>
                    <a:pt x="271" y="95"/>
                  </a:lnTo>
                  <a:lnTo>
                    <a:pt x="270" y="84"/>
                  </a:lnTo>
                  <a:lnTo>
                    <a:pt x="268" y="74"/>
                  </a:lnTo>
                  <a:lnTo>
                    <a:pt x="266" y="64"/>
                  </a:lnTo>
                  <a:lnTo>
                    <a:pt x="264" y="54"/>
                  </a:lnTo>
                  <a:lnTo>
                    <a:pt x="259" y="45"/>
                  </a:lnTo>
                  <a:lnTo>
                    <a:pt x="255" y="37"/>
                  </a:lnTo>
                  <a:lnTo>
                    <a:pt x="249" y="29"/>
                  </a:lnTo>
                  <a:lnTo>
                    <a:pt x="242" y="23"/>
                  </a:lnTo>
                  <a:lnTo>
                    <a:pt x="236" y="17"/>
                  </a:lnTo>
                  <a:lnTo>
                    <a:pt x="228" y="12"/>
                  </a:lnTo>
                  <a:lnTo>
                    <a:pt x="219" y="8"/>
                  </a:lnTo>
                  <a:lnTo>
                    <a:pt x="209" y="5"/>
                  </a:lnTo>
                  <a:lnTo>
                    <a:pt x="199" y="1"/>
                  </a:lnTo>
                  <a:lnTo>
                    <a:pt x="186" y="0"/>
                  </a:lnTo>
                  <a:lnTo>
                    <a:pt x="174" y="0"/>
                  </a:lnTo>
                  <a:lnTo>
                    <a:pt x="157" y="1"/>
                  </a:lnTo>
                  <a:lnTo>
                    <a:pt x="142" y="4"/>
                  </a:lnTo>
                  <a:lnTo>
                    <a:pt x="135" y="6"/>
                  </a:lnTo>
                  <a:lnTo>
                    <a:pt x="127" y="9"/>
                  </a:lnTo>
                  <a:lnTo>
                    <a:pt x="120" y="13"/>
                  </a:lnTo>
                  <a:lnTo>
                    <a:pt x="115" y="17"/>
                  </a:lnTo>
                  <a:lnTo>
                    <a:pt x="108" y="22"/>
                  </a:lnTo>
                  <a:lnTo>
                    <a:pt x="102" y="28"/>
                  </a:lnTo>
                  <a:lnTo>
                    <a:pt x="97" y="34"/>
                  </a:lnTo>
                  <a:lnTo>
                    <a:pt x="91" y="42"/>
                  </a:lnTo>
                  <a:lnTo>
                    <a:pt x="90" y="42"/>
                  </a:lnTo>
                  <a:lnTo>
                    <a:pt x="9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0" name="Freeform 64"/>
            <p:cNvSpPr>
              <a:spLocks noEditPoints="1"/>
            </p:cNvSpPr>
            <p:nvPr/>
          </p:nvSpPr>
          <p:spPr bwMode="auto">
            <a:xfrm>
              <a:off x="5279463" y="6521463"/>
              <a:ext cx="79375" cy="104775"/>
            </a:xfrm>
            <a:custGeom>
              <a:avLst/>
              <a:gdLst>
                <a:gd name="T0" fmla="*/ 55195 w 302"/>
                <a:gd name="T1" fmla="*/ 9501 h 397"/>
                <a:gd name="T2" fmla="*/ 52303 w 302"/>
                <a:gd name="T3" fmla="*/ 6334 h 397"/>
                <a:gd name="T4" fmla="*/ 47835 w 302"/>
                <a:gd name="T5" fmla="*/ 3167 h 397"/>
                <a:gd name="T6" fmla="*/ 42579 w 302"/>
                <a:gd name="T7" fmla="*/ 1056 h 397"/>
                <a:gd name="T8" fmla="*/ 31277 w 302"/>
                <a:gd name="T9" fmla="*/ 0 h 397"/>
                <a:gd name="T10" fmla="*/ 20501 w 302"/>
                <a:gd name="T11" fmla="*/ 3167 h 397"/>
                <a:gd name="T12" fmla="*/ 12090 w 302"/>
                <a:gd name="T13" fmla="*/ 8709 h 397"/>
                <a:gd name="T14" fmla="*/ 5519 w 302"/>
                <a:gd name="T15" fmla="*/ 16627 h 397"/>
                <a:gd name="T16" fmla="*/ 1577 w 302"/>
                <a:gd name="T17" fmla="*/ 26128 h 397"/>
                <a:gd name="T18" fmla="*/ 0 w 302"/>
                <a:gd name="T19" fmla="*/ 36948 h 397"/>
                <a:gd name="T20" fmla="*/ 1577 w 302"/>
                <a:gd name="T21" fmla="*/ 47241 h 397"/>
                <a:gd name="T22" fmla="*/ 5519 w 302"/>
                <a:gd name="T23" fmla="*/ 56478 h 397"/>
                <a:gd name="T24" fmla="*/ 11827 w 302"/>
                <a:gd name="T25" fmla="*/ 63868 h 397"/>
                <a:gd name="T26" fmla="*/ 19975 w 302"/>
                <a:gd name="T27" fmla="*/ 69146 h 397"/>
                <a:gd name="T28" fmla="*/ 29963 w 302"/>
                <a:gd name="T29" fmla="*/ 71521 h 397"/>
                <a:gd name="T30" fmla="*/ 41790 w 302"/>
                <a:gd name="T31" fmla="*/ 70730 h 397"/>
                <a:gd name="T32" fmla="*/ 52041 w 302"/>
                <a:gd name="T33" fmla="*/ 65451 h 397"/>
                <a:gd name="T34" fmla="*/ 54932 w 302"/>
                <a:gd name="T35" fmla="*/ 69938 h 397"/>
                <a:gd name="T36" fmla="*/ 53880 w 302"/>
                <a:gd name="T37" fmla="*/ 76536 h 397"/>
                <a:gd name="T38" fmla="*/ 51515 w 302"/>
                <a:gd name="T39" fmla="*/ 80759 h 397"/>
                <a:gd name="T40" fmla="*/ 47572 w 302"/>
                <a:gd name="T41" fmla="*/ 83662 h 397"/>
                <a:gd name="T42" fmla="*/ 42053 w 302"/>
                <a:gd name="T43" fmla="*/ 85245 h 397"/>
                <a:gd name="T44" fmla="*/ 36271 w 302"/>
                <a:gd name="T45" fmla="*/ 84981 h 397"/>
                <a:gd name="T46" fmla="*/ 31277 w 302"/>
                <a:gd name="T47" fmla="*/ 82870 h 397"/>
                <a:gd name="T48" fmla="*/ 28123 w 302"/>
                <a:gd name="T49" fmla="*/ 78383 h 397"/>
                <a:gd name="T50" fmla="*/ 2365 w 302"/>
                <a:gd name="T51" fmla="*/ 83662 h 397"/>
                <a:gd name="T52" fmla="*/ 6045 w 302"/>
                <a:gd name="T53" fmla="*/ 90260 h 397"/>
                <a:gd name="T54" fmla="*/ 11565 w 302"/>
                <a:gd name="T55" fmla="*/ 95538 h 397"/>
                <a:gd name="T56" fmla="*/ 17873 w 302"/>
                <a:gd name="T57" fmla="*/ 99497 h 397"/>
                <a:gd name="T58" fmla="*/ 24969 w 302"/>
                <a:gd name="T59" fmla="*/ 102400 h 397"/>
                <a:gd name="T60" fmla="*/ 32591 w 302"/>
                <a:gd name="T61" fmla="*/ 103983 h 397"/>
                <a:gd name="T62" fmla="*/ 39950 w 302"/>
                <a:gd name="T63" fmla="*/ 104775 h 397"/>
                <a:gd name="T64" fmla="*/ 54143 w 302"/>
                <a:gd name="T65" fmla="*/ 102928 h 397"/>
                <a:gd name="T66" fmla="*/ 61240 w 302"/>
                <a:gd name="T67" fmla="*/ 100552 h 397"/>
                <a:gd name="T68" fmla="*/ 67285 w 302"/>
                <a:gd name="T69" fmla="*/ 96594 h 397"/>
                <a:gd name="T70" fmla="*/ 72016 w 302"/>
                <a:gd name="T71" fmla="*/ 91315 h 397"/>
                <a:gd name="T72" fmla="*/ 75958 w 302"/>
                <a:gd name="T73" fmla="*/ 84981 h 397"/>
                <a:gd name="T74" fmla="*/ 78324 w 302"/>
                <a:gd name="T75" fmla="*/ 76800 h 397"/>
                <a:gd name="T76" fmla="*/ 79112 w 302"/>
                <a:gd name="T77" fmla="*/ 67563 h 397"/>
                <a:gd name="T78" fmla="*/ 40476 w 302"/>
                <a:gd name="T79" fmla="*/ 20586 h 397"/>
                <a:gd name="T80" fmla="*/ 47047 w 302"/>
                <a:gd name="T81" fmla="*/ 21641 h 397"/>
                <a:gd name="T82" fmla="*/ 52041 w 302"/>
                <a:gd name="T83" fmla="*/ 24808 h 397"/>
                <a:gd name="T84" fmla="*/ 54932 w 302"/>
                <a:gd name="T85" fmla="*/ 29823 h 397"/>
                <a:gd name="T86" fmla="*/ 55983 w 302"/>
                <a:gd name="T87" fmla="*/ 35893 h 397"/>
                <a:gd name="T88" fmla="*/ 54932 w 302"/>
                <a:gd name="T89" fmla="*/ 41963 h 397"/>
                <a:gd name="T90" fmla="*/ 52041 w 302"/>
                <a:gd name="T91" fmla="*/ 46713 h 397"/>
                <a:gd name="T92" fmla="*/ 47047 w 302"/>
                <a:gd name="T93" fmla="*/ 50144 h 397"/>
                <a:gd name="T94" fmla="*/ 40476 w 302"/>
                <a:gd name="T95" fmla="*/ 51200 h 397"/>
                <a:gd name="T96" fmla="*/ 33905 w 302"/>
                <a:gd name="T97" fmla="*/ 50144 h 397"/>
                <a:gd name="T98" fmla="*/ 29174 w 302"/>
                <a:gd name="T99" fmla="*/ 46713 h 397"/>
                <a:gd name="T100" fmla="*/ 26283 w 302"/>
                <a:gd name="T101" fmla="*/ 41963 h 397"/>
                <a:gd name="T102" fmla="*/ 24969 w 302"/>
                <a:gd name="T103" fmla="*/ 35893 h 397"/>
                <a:gd name="T104" fmla="*/ 26283 w 302"/>
                <a:gd name="T105" fmla="*/ 29823 h 397"/>
                <a:gd name="T106" fmla="*/ 29174 w 302"/>
                <a:gd name="T107" fmla="*/ 24808 h 397"/>
                <a:gd name="T108" fmla="*/ 33905 w 302"/>
                <a:gd name="T109" fmla="*/ 21641 h 397"/>
                <a:gd name="T110" fmla="*/ 40476 w 302"/>
                <a:gd name="T111" fmla="*/ 20586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397">
                  <a:moveTo>
                    <a:pt x="302" y="8"/>
                  </a:moveTo>
                  <a:lnTo>
                    <a:pt x="210" y="8"/>
                  </a:lnTo>
                  <a:lnTo>
                    <a:pt x="210" y="36"/>
                  </a:lnTo>
                  <a:lnTo>
                    <a:pt x="209" y="36"/>
                  </a:lnTo>
                  <a:lnTo>
                    <a:pt x="205" y="29"/>
                  </a:lnTo>
                  <a:lnTo>
                    <a:pt x="199" y="24"/>
                  </a:lnTo>
                  <a:lnTo>
                    <a:pt x="194" y="19"/>
                  </a:lnTo>
                  <a:lnTo>
                    <a:pt x="188" y="15"/>
                  </a:lnTo>
                  <a:lnTo>
                    <a:pt x="182" y="12"/>
                  </a:lnTo>
                  <a:lnTo>
                    <a:pt x="176" y="8"/>
                  </a:lnTo>
                  <a:lnTo>
                    <a:pt x="169" y="6"/>
                  </a:lnTo>
                  <a:lnTo>
                    <a:pt x="162" y="4"/>
                  </a:lnTo>
                  <a:lnTo>
                    <a:pt x="148" y="0"/>
                  </a:lnTo>
                  <a:lnTo>
                    <a:pt x="133" y="0"/>
                  </a:lnTo>
                  <a:lnTo>
                    <a:pt x="119" y="0"/>
                  </a:lnTo>
                  <a:lnTo>
                    <a:pt x="104" y="3"/>
                  </a:lnTo>
                  <a:lnTo>
                    <a:pt x="92" y="6"/>
                  </a:lnTo>
                  <a:lnTo>
                    <a:pt x="78" y="12"/>
                  </a:lnTo>
                  <a:lnTo>
                    <a:pt x="67" y="17"/>
                  </a:lnTo>
                  <a:lnTo>
                    <a:pt x="56" y="24"/>
                  </a:lnTo>
                  <a:lnTo>
                    <a:pt x="46" y="33"/>
                  </a:lnTo>
                  <a:lnTo>
                    <a:pt x="37" y="42"/>
                  </a:lnTo>
                  <a:lnTo>
                    <a:pt x="29" y="52"/>
                  </a:lnTo>
                  <a:lnTo>
                    <a:pt x="21" y="63"/>
                  </a:lnTo>
                  <a:lnTo>
                    <a:pt x="16" y="74"/>
                  </a:lnTo>
                  <a:lnTo>
                    <a:pt x="10" y="87"/>
                  </a:lnTo>
                  <a:lnTo>
                    <a:pt x="6" y="99"/>
                  </a:lnTo>
                  <a:lnTo>
                    <a:pt x="3" y="112"/>
                  </a:lnTo>
                  <a:lnTo>
                    <a:pt x="1" y="126"/>
                  </a:lnTo>
                  <a:lnTo>
                    <a:pt x="0" y="140"/>
                  </a:lnTo>
                  <a:lnTo>
                    <a:pt x="1" y="154"/>
                  </a:lnTo>
                  <a:lnTo>
                    <a:pt x="3" y="167"/>
                  </a:lnTo>
                  <a:lnTo>
                    <a:pt x="6" y="179"/>
                  </a:lnTo>
                  <a:lnTo>
                    <a:pt x="10" y="192"/>
                  </a:lnTo>
                  <a:lnTo>
                    <a:pt x="14" y="204"/>
                  </a:lnTo>
                  <a:lnTo>
                    <a:pt x="21" y="214"/>
                  </a:lnTo>
                  <a:lnTo>
                    <a:pt x="28" y="224"/>
                  </a:lnTo>
                  <a:lnTo>
                    <a:pt x="36" y="234"/>
                  </a:lnTo>
                  <a:lnTo>
                    <a:pt x="45" y="242"/>
                  </a:lnTo>
                  <a:lnTo>
                    <a:pt x="55" y="250"/>
                  </a:lnTo>
                  <a:lnTo>
                    <a:pt x="65" y="257"/>
                  </a:lnTo>
                  <a:lnTo>
                    <a:pt x="76" y="262"/>
                  </a:lnTo>
                  <a:lnTo>
                    <a:pt x="88" y="267"/>
                  </a:lnTo>
                  <a:lnTo>
                    <a:pt x="101" y="269"/>
                  </a:lnTo>
                  <a:lnTo>
                    <a:pt x="114" y="271"/>
                  </a:lnTo>
                  <a:lnTo>
                    <a:pt x="128" y="272"/>
                  </a:lnTo>
                  <a:lnTo>
                    <a:pt x="144" y="271"/>
                  </a:lnTo>
                  <a:lnTo>
                    <a:pt x="159" y="268"/>
                  </a:lnTo>
                  <a:lnTo>
                    <a:pt x="173" y="263"/>
                  </a:lnTo>
                  <a:lnTo>
                    <a:pt x="186" y="257"/>
                  </a:lnTo>
                  <a:lnTo>
                    <a:pt x="198" y="248"/>
                  </a:lnTo>
                  <a:lnTo>
                    <a:pt x="210" y="237"/>
                  </a:lnTo>
                  <a:lnTo>
                    <a:pt x="210" y="249"/>
                  </a:lnTo>
                  <a:lnTo>
                    <a:pt x="209" y="265"/>
                  </a:lnTo>
                  <a:lnTo>
                    <a:pt x="208" y="278"/>
                  </a:lnTo>
                  <a:lnTo>
                    <a:pt x="206" y="285"/>
                  </a:lnTo>
                  <a:lnTo>
                    <a:pt x="205" y="290"/>
                  </a:lnTo>
                  <a:lnTo>
                    <a:pt x="202" y="297"/>
                  </a:lnTo>
                  <a:lnTo>
                    <a:pt x="199" y="301"/>
                  </a:lnTo>
                  <a:lnTo>
                    <a:pt x="196" y="306"/>
                  </a:lnTo>
                  <a:lnTo>
                    <a:pt x="191" y="310"/>
                  </a:lnTo>
                  <a:lnTo>
                    <a:pt x="187" y="314"/>
                  </a:lnTo>
                  <a:lnTo>
                    <a:pt x="181" y="317"/>
                  </a:lnTo>
                  <a:lnTo>
                    <a:pt x="175" y="319"/>
                  </a:lnTo>
                  <a:lnTo>
                    <a:pt x="168" y="322"/>
                  </a:lnTo>
                  <a:lnTo>
                    <a:pt x="160" y="323"/>
                  </a:lnTo>
                  <a:lnTo>
                    <a:pt x="151" y="323"/>
                  </a:lnTo>
                  <a:lnTo>
                    <a:pt x="144" y="323"/>
                  </a:lnTo>
                  <a:lnTo>
                    <a:pt x="138" y="322"/>
                  </a:lnTo>
                  <a:lnTo>
                    <a:pt x="131" y="319"/>
                  </a:lnTo>
                  <a:lnTo>
                    <a:pt x="125" y="317"/>
                  </a:lnTo>
                  <a:lnTo>
                    <a:pt x="119" y="314"/>
                  </a:lnTo>
                  <a:lnTo>
                    <a:pt x="114" y="309"/>
                  </a:lnTo>
                  <a:lnTo>
                    <a:pt x="111" y="304"/>
                  </a:lnTo>
                  <a:lnTo>
                    <a:pt x="107" y="297"/>
                  </a:lnTo>
                  <a:lnTo>
                    <a:pt x="4" y="297"/>
                  </a:lnTo>
                  <a:lnTo>
                    <a:pt x="7" y="307"/>
                  </a:lnTo>
                  <a:lnTo>
                    <a:pt x="9" y="317"/>
                  </a:lnTo>
                  <a:lnTo>
                    <a:pt x="13" y="325"/>
                  </a:lnTo>
                  <a:lnTo>
                    <a:pt x="18" y="334"/>
                  </a:lnTo>
                  <a:lnTo>
                    <a:pt x="23" y="342"/>
                  </a:lnTo>
                  <a:lnTo>
                    <a:pt x="29" y="349"/>
                  </a:lnTo>
                  <a:lnTo>
                    <a:pt x="36" y="355"/>
                  </a:lnTo>
                  <a:lnTo>
                    <a:pt x="44" y="362"/>
                  </a:lnTo>
                  <a:lnTo>
                    <a:pt x="51" y="368"/>
                  </a:lnTo>
                  <a:lnTo>
                    <a:pt x="59" y="372"/>
                  </a:lnTo>
                  <a:lnTo>
                    <a:pt x="68" y="377"/>
                  </a:lnTo>
                  <a:lnTo>
                    <a:pt x="77" y="381"/>
                  </a:lnTo>
                  <a:lnTo>
                    <a:pt x="86" y="384"/>
                  </a:lnTo>
                  <a:lnTo>
                    <a:pt x="95" y="388"/>
                  </a:lnTo>
                  <a:lnTo>
                    <a:pt x="105" y="390"/>
                  </a:lnTo>
                  <a:lnTo>
                    <a:pt x="115" y="392"/>
                  </a:lnTo>
                  <a:lnTo>
                    <a:pt x="124" y="394"/>
                  </a:lnTo>
                  <a:lnTo>
                    <a:pt x="134" y="396"/>
                  </a:lnTo>
                  <a:lnTo>
                    <a:pt x="143" y="396"/>
                  </a:lnTo>
                  <a:lnTo>
                    <a:pt x="152" y="397"/>
                  </a:lnTo>
                  <a:lnTo>
                    <a:pt x="175" y="396"/>
                  </a:lnTo>
                  <a:lnTo>
                    <a:pt x="196" y="392"/>
                  </a:lnTo>
                  <a:lnTo>
                    <a:pt x="206" y="390"/>
                  </a:lnTo>
                  <a:lnTo>
                    <a:pt x="216" y="388"/>
                  </a:lnTo>
                  <a:lnTo>
                    <a:pt x="225" y="384"/>
                  </a:lnTo>
                  <a:lnTo>
                    <a:pt x="233" y="381"/>
                  </a:lnTo>
                  <a:lnTo>
                    <a:pt x="242" y="377"/>
                  </a:lnTo>
                  <a:lnTo>
                    <a:pt x="248" y="372"/>
                  </a:lnTo>
                  <a:lnTo>
                    <a:pt x="256" y="366"/>
                  </a:lnTo>
                  <a:lnTo>
                    <a:pt x="263" y="360"/>
                  </a:lnTo>
                  <a:lnTo>
                    <a:pt x="269" y="354"/>
                  </a:lnTo>
                  <a:lnTo>
                    <a:pt x="274" y="346"/>
                  </a:lnTo>
                  <a:lnTo>
                    <a:pt x="280" y="338"/>
                  </a:lnTo>
                  <a:lnTo>
                    <a:pt x="284" y="331"/>
                  </a:lnTo>
                  <a:lnTo>
                    <a:pt x="289" y="322"/>
                  </a:lnTo>
                  <a:lnTo>
                    <a:pt x="292" y="313"/>
                  </a:lnTo>
                  <a:lnTo>
                    <a:pt x="294" y="303"/>
                  </a:lnTo>
                  <a:lnTo>
                    <a:pt x="298" y="291"/>
                  </a:lnTo>
                  <a:lnTo>
                    <a:pt x="299" y="280"/>
                  </a:lnTo>
                  <a:lnTo>
                    <a:pt x="301" y="268"/>
                  </a:lnTo>
                  <a:lnTo>
                    <a:pt x="301" y="256"/>
                  </a:lnTo>
                  <a:lnTo>
                    <a:pt x="302" y="242"/>
                  </a:lnTo>
                  <a:lnTo>
                    <a:pt x="302" y="8"/>
                  </a:lnTo>
                  <a:close/>
                  <a:moveTo>
                    <a:pt x="154" y="78"/>
                  </a:moveTo>
                  <a:lnTo>
                    <a:pt x="163" y="79"/>
                  </a:lnTo>
                  <a:lnTo>
                    <a:pt x="171" y="80"/>
                  </a:lnTo>
                  <a:lnTo>
                    <a:pt x="179" y="82"/>
                  </a:lnTo>
                  <a:lnTo>
                    <a:pt x="186" y="85"/>
                  </a:lnTo>
                  <a:lnTo>
                    <a:pt x="192" y="90"/>
                  </a:lnTo>
                  <a:lnTo>
                    <a:pt x="198" y="94"/>
                  </a:lnTo>
                  <a:lnTo>
                    <a:pt x="202" y="100"/>
                  </a:lnTo>
                  <a:lnTo>
                    <a:pt x="206" y="107"/>
                  </a:lnTo>
                  <a:lnTo>
                    <a:pt x="209" y="113"/>
                  </a:lnTo>
                  <a:lnTo>
                    <a:pt x="211" y="120"/>
                  </a:lnTo>
                  <a:lnTo>
                    <a:pt x="213" y="128"/>
                  </a:lnTo>
                  <a:lnTo>
                    <a:pt x="213" y="136"/>
                  </a:lnTo>
                  <a:lnTo>
                    <a:pt x="213" y="144"/>
                  </a:lnTo>
                  <a:lnTo>
                    <a:pt x="211" y="151"/>
                  </a:lnTo>
                  <a:lnTo>
                    <a:pt x="209" y="159"/>
                  </a:lnTo>
                  <a:lnTo>
                    <a:pt x="206" y="166"/>
                  </a:lnTo>
                  <a:lnTo>
                    <a:pt x="202" y="172"/>
                  </a:lnTo>
                  <a:lnTo>
                    <a:pt x="198" y="177"/>
                  </a:lnTo>
                  <a:lnTo>
                    <a:pt x="192" y="182"/>
                  </a:lnTo>
                  <a:lnTo>
                    <a:pt x="186" y="186"/>
                  </a:lnTo>
                  <a:lnTo>
                    <a:pt x="179" y="190"/>
                  </a:lnTo>
                  <a:lnTo>
                    <a:pt x="171" y="192"/>
                  </a:lnTo>
                  <a:lnTo>
                    <a:pt x="163" y="194"/>
                  </a:lnTo>
                  <a:lnTo>
                    <a:pt x="154" y="194"/>
                  </a:lnTo>
                  <a:lnTo>
                    <a:pt x="145" y="194"/>
                  </a:lnTo>
                  <a:lnTo>
                    <a:pt x="136" y="192"/>
                  </a:lnTo>
                  <a:lnTo>
                    <a:pt x="129" y="190"/>
                  </a:lnTo>
                  <a:lnTo>
                    <a:pt x="122" y="186"/>
                  </a:lnTo>
                  <a:lnTo>
                    <a:pt x="116" y="182"/>
                  </a:lnTo>
                  <a:lnTo>
                    <a:pt x="111" y="177"/>
                  </a:lnTo>
                  <a:lnTo>
                    <a:pt x="106" y="172"/>
                  </a:lnTo>
                  <a:lnTo>
                    <a:pt x="102" y="166"/>
                  </a:lnTo>
                  <a:lnTo>
                    <a:pt x="100" y="159"/>
                  </a:lnTo>
                  <a:lnTo>
                    <a:pt x="97" y="151"/>
                  </a:lnTo>
                  <a:lnTo>
                    <a:pt x="95" y="144"/>
                  </a:lnTo>
                  <a:lnTo>
                    <a:pt x="95" y="136"/>
                  </a:lnTo>
                  <a:lnTo>
                    <a:pt x="95" y="128"/>
                  </a:lnTo>
                  <a:lnTo>
                    <a:pt x="97" y="120"/>
                  </a:lnTo>
                  <a:lnTo>
                    <a:pt x="100" y="113"/>
                  </a:lnTo>
                  <a:lnTo>
                    <a:pt x="102" y="107"/>
                  </a:lnTo>
                  <a:lnTo>
                    <a:pt x="106" y="100"/>
                  </a:lnTo>
                  <a:lnTo>
                    <a:pt x="111" y="94"/>
                  </a:lnTo>
                  <a:lnTo>
                    <a:pt x="116" y="90"/>
                  </a:lnTo>
                  <a:lnTo>
                    <a:pt x="122" y="85"/>
                  </a:lnTo>
                  <a:lnTo>
                    <a:pt x="129" y="82"/>
                  </a:lnTo>
                  <a:lnTo>
                    <a:pt x="136" y="80"/>
                  </a:lnTo>
                  <a:lnTo>
                    <a:pt x="145" y="79"/>
                  </a:lnTo>
                  <a:lnTo>
                    <a:pt x="1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131" name="Rectangle 65"/>
            <p:cNvSpPr>
              <a:spLocks noChangeArrowheads="1"/>
            </p:cNvSpPr>
            <p:nvPr/>
          </p:nvSpPr>
          <p:spPr bwMode="auto">
            <a:xfrm>
              <a:off x="5425513" y="6229363"/>
              <a:ext cx="6350"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grpSp>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solidFill>
                <a:srgbClr val="000000"/>
              </a:solidFill>
            </a:endParaRPr>
          </a:p>
        </p:txBody>
      </p:sp>
      <p:grpSp>
        <p:nvGrpSpPr>
          <p:cNvPr id="2" name="Gruppieren 1"/>
          <p:cNvGrpSpPr/>
          <p:nvPr userDrawn="1"/>
        </p:nvGrpSpPr>
        <p:grpSpPr>
          <a:xfrm>
            <a:off x="1588" y="0"/>
            <a:ext cx="8713825" cy="6658343"/>
            <a:chOff x="1588" y="0"/>
            <a:chExt cx="8713825" cy="6658343"/>
          </a:xfrm>
        </p:grpSpPr>
        <p:grpSp>
          <p:nvGrpSpPr>
            <p:cNvPr id="48" name="Gruppieren 47"/>
            <p:cNvGrpSpPr/>
            <p:nvPr userDrawn="1"/>
          </p:nvGrpSpPr>
          <p:grpSpPr>
            <a:xfrm>
              <a:off x="5486230" y="6369419"/>
              <a:ext cx="3229183" cy="288924"/>
              <a:chOff x="5492542" y="6372226"/>
              <a:chExt cx="3229183" cy="288924"/>
            </a:xfrm>
            <a:solidFill>
              <a:srgbClr val="75B4C5"/>
            </a:solidFill>
          </p:grpSpPr>
          <p:sp>
            <p:nvSpPr>
              <p:cNvPr id="49"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0"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1" name="Rectangle 68"/>
              <p:cNvSpPr>
                <a:spLocks noChangeArrowheads="1"/>
              </p:cNvSpPr>
              <p:nvPr userDrawn="1"/>
            </p:nvSpPr>
            <p:spPr bwMode="auto">
              <a:xfrm>
                <a:off x="5856102" y="6372226"/>
                <a:ext cx="47628" cy="2206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52"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3"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54"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2"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3"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4"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5" name="Rectangle 75"/>
              <p:cNvSpPr>
                <a:spLocks noChangeArrowheads="1"/>
              </p:cNvSpPr>
              <p:nvPr userDrawn="1"/>
            </p:nvSpPr>
            <p:spPr bwMode="auto">
              <a:xfrm>
                <a:off x="6873756" y="6372226"/>
                <a:ext cx="49216" cy="2206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6"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7"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68" name="Rectangle 78"/>
              <p:cNvSpPr>
                <a:spLocks noChangeArrowheads="1"/>
              </p:cNvSpPr>
              <p:nvPr userDrawn="1"/>
            </p:nvSpPr>
            <p:spPr bwMode="auto">
              <a:xfrm>
                <a:off x="7216678" y="6372226"/>
                <a:ext cx="47628" cy="2206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69"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0"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1"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2"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3"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4" name="Rectangle 84"/>
              <p:cNvSpPr>
                <a:spLocks noChangeArrowheads="1"/>
              </p:cNvSpPr>
              <p:nvPr userDrawn="1"/>
            </p:nvSpPr>
            <p:spPr bwMode="auto">
              <a:xfrm>
                <a:off x="8102560" y="6372226"/>
                <a:ext cx="49216" cy="2206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rgbClr val="000000"/>
                  </a:solidFill>
                </a:endParaRPr>
              </a:p>
            </p:txBody>
          </p:sp>
          <p:sp>
            <p:nvSpPr>
              <p:cNvPr id="75"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6"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7"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78"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4" name="Gruppieren 1"/>
            <p:cNvGrpSpPr/>
            <p:nvPr/>
          </p:nvGrpSpPr>
          <p:grpSpPr bwMode="auto">
            <a:xfrm>
              <a:off x="1588" y="0"/>
              <a:ext cx="609600" cy="3427081"/>
              <a:chOff x="1750" y="0"/>
              <a:chExt cx="893885" cy="5029199"/>
            </a:xfrm>
            <a:solidFill>
              <a:srgbClr val="75B4C5"/>
            </a:solidFill>
          </p:grpSpPr>
          <p:sp>
            <p:nvSpPr>
              <p:cNvPr id="55"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solidFill>
                <a:srgbClr val="C00000"/>
              </a:solidFill>
              <a:ln>
                <a:noFill/>
              </a:ln>
              <a:extLst/>
            </p:spPr>
            <p:txBody>
              <a:bodyPr/>
              <a:lstStyle/>
              <a:p>
                <a:pPr>
                  <a:defRPr/>
                </a:pPr>
                <a:endParaRPr lang="de-CH">
                  <a:solidFill>
                    <a:srgbClr val="000000"/>
                  </a:solidFill>
                </a:endParaRPr>
              </a:p>
            </p:txBody>
          </p:sp>
          <p:sp>
            <p:nvSpPr>
              <p:cNvPr id="56"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solidFill>
                <a:srgbClr val="C00000"/>
              </a:solidFill>
              <a:ln>
                <a:noFill/>
              </a:ln>
              <a:extLst/>
            </p:spPr>
            <p:txBody>
              <a:bodyPr/>
              <a:lstStyle/>
              <a:p>
                <a:pPr>
                  <a:defRPr/>
                </a:pPr>
                <a:endParaRPr lang="de-CH">
                  <a:solidFill>
                    <a:srgbClr val="000000"/>
                  </a:solidFill>
                </a:endParaRPr>
              </a:p>
            </p:txBody>
          </p:sp>
          <p:sp>
            <p:nvSpPr>
              <p:cNvPr id="57"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solidFill>
                <a:srgbClr val="C00000"/>
              </a:solidFill>
              <a:ln>
                <a:noFill/>
              </a:ln>
              <a:extLst/>
            </p:spPr>
            <p:txBody>
              <a:bodyPr/>
              <a:lstStyle/>
              <a:p>
                <a:pPr>
                  <a:defRPr/>
                </a:pPr>
                <a:endParaRPr lang="de-CH">
                  <a:solidFill>
                    <a:srgbClr val="000000"/>
                  </a:solidFill>
                </a:endParaRPr>
              </a:p>
            </p:txBody>
          </p:sp>
          <p:sp>
            <p:nvSpPr>
              <p:cNvPr id="58"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solidFill>
                <a:srgbClr val="C00000"/>
              </a:solidFill>
              <a:ln>
                <a:noFill/>
              </a:ln>
              <a:extLst/>
            </p:spPr>
            <p:txBody>
              <a:bodyPr/>
              <a:lstStyle/>
              <a:p>
                <a:pPr>
                  <a:defRPr/>
                </a:pPr>
                <a:endParaRPr lang="de-CH">
                  <a:solidFill>
                    <a:srgbClr val="000000"/>
                  </a:solidFill>
                </a:endParaRPr>
              </a:p>
            </p:txBody>
          </p:sp>
          <p:sp>
            <p:nvSpPr>
              <p:cNvPr id="59"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solidFill>
                <a:srgbClr val="C00000"/>
              </a:solidFill>
              <a:ln>
                <a:noFill/>
              </a:ln>
              <a:extLst/>
            </p:spPr>
            <p:txBody>
              <a:bodyPr/>
              <a:lstStyle/>
              <a:p>
                <a:pPr>
                  <a:defRPr/>
                </a:pPr>
                <a:endParaRPr lang="de-CH">
                  <a:solidFill>
                    <a:srgbClr val="000000"/>
                  </a:solidFill>
                </a:endParaRPr>
              </a:p>
            </p:txBody>
          </p:sp>
          <p:sp>
            <p:nvSpPr>
              <p:cNvPr id="60"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solidFill>
                <a:srgbClr val="C00000"/>
              </a:solidFill>
              <a:ln>
                <a:noFill/>
              </a:ln>
              <a:extLst/>
            </p:spPr>
            <p:txBody>
              <a:bodyPr/>
              <a:lstStyle/>
              <a:p>
                <a:pPr>
                  <a:defRPr/>
                </a:pPr>
                <a:endParaRPr lang="de-CH">
                  <a:solidFill>
                    <a:srgbClr val="000000"/>
                  </a:solidFill>
                </a:endParaRPr>
              </a:p>
            </p:txBody>
          </p:sp>
        </p:grpSp>
      </p:grpSp>
      <p:pic>
        <p:nvPicPr>
          <p:cNvPr id="2056" name="Picture 22" descr="G:\Infozentrale\CI-CD\Neues CD 2011\Powerpoint\logo_vertikal_blank.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538" y="2681288"/>
            <a:ext cx="258799" cy="17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87221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C00000"/>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C00000"/>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C00000"/>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C00000"/>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bwMode="auto">
          <a:xfrm>
            <a:off x="1116013" y="6381750"/>
            <a:ext cx="2089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a:solidFill>
                <a:srgbClr val="000000"/>
              </a:solidFill>
            </a:endParaRPr>
          </a:p>
        </p:txBody>
      </p:sp>
    </p:spTree>
    <p:extLst>
      <p:ext uri="{BB962C8B-B14F-4D97-AF65-F5344CB8AC3E}">
        <p14:creationId xmlns:p14="http://schemas.microsoft.com/office/powerpoint/2010/main" val="1668043692"/>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A6A6A6"/>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charset="0"/>
        <a:buChar char="•"/>
        <a:defRPr>
          <a:solidFill>
            <a:schemeClr val="tx1"/>
          </a:solidFill>
          <a:latin typeface="+mn-lt"/>
        </a:defRPr>
      </a:lvl4pPr>
      <a:lvl5pPr marL="2057400" indent="-228600" algn="l" rtl="0" eaLnBrk="0" fontAlgn="base" hangingPunct="0">
        <a:spcBef>
          <a:spcPct val="20000"/>
        </a:spcBef>
        <a:spcAft>
          <a:spcPct val="0"/>
        </a:spcAft>
        <a:buFont typeface="Arial" charset="0"/>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bwMode="auto">
          <a:xfrm>
            <a:off x="1116013" y="6381750"/>
            <a:ext cx="2089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a:solidFill>
                <a:srgbClr val="000000"/>
              </a:solidFill>
            </a:endParaRPr>
          </a:p>
        </p:txBody>
      </p:sp>
    </p:spTree>
    <p:extLst>
      <p:ext uri="{BB962C8B-B14F-4D97-AF65-F5344CB8AC3E}">
        <p14:creationId xmlns:p14="http://schemas.microsoft.com/office/powerpoint/2010/main" val="800654917"/>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A6A6A6"/>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charset="0"/>
        <a:buChar char="•"/>
        <a:defRPr>
          <a:solidFill>
            <a:schemeClr val="tx1"/>
          </a:solidFill>
          <a:latin typeface="+mn-lt"/>
        </a:defRPr>
      </a:lvl4pPr>
      <a:lvl5pPr marL="2057400" indent="-228600" algn="l" rtl="0" eaLnBrk="0" fontAlgn="base" hangingPunct="0">
        <a:spcBef>
          <a:spcPct val="20000"/>
        </a:spcBef>
        <a:spcAft>
          <a:spcPct val="0"/>
        </a:spcAft>
        <a:buFont typeface="Arial" charset="0"/>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4000">
              <a:srgbClr val="FFFFFF"/>
            </a:gs>
            <a:gs pos="100000">
              <a:srgbClr val="D9D9D9"/>
            </a:gs>
          </a:gsLst>
          <a:lin ang="5400000" scaled="1"/>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757238" y="414338"/>
            <a:ext cx="7931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CH" altLang="de-DE" smtClean="0"/>
          </a:p>
        </p:txBody>
      </p:sp>
      <p:sp>
        <p:nvSpPr>
          <p:cNvPr id="1027" name="Textplatzhalter 2"/>
          <p:cNvSpPr>
            <a:spLocks noGrp="1"/>
          </p:cNvSpPr>
          <p:nvPr>
            <p:ph type="body" idx="1"/>
          </p:nvPr>
        </p:nvSpPr>
        <p:spPr bwMode="auto">
          <a:xfrm>
            <a:off x="755650" y="1557338"/>
            <a:ext cx="7931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CH" altLang="de-DE" smtClean="0"/>
          </a:p>
        </p:txBody>
      </p:sp>
      <p:sp>
        <p:nvSpPr>
          <p:cNvPr id="4" name="Datumsplatzhalter 3"/>
          <p:cNvSpPr>
            <a:spLocks noGrp="1"/>
          </p:cNvSpPr>
          <p:nvPr>
            <p:ph type="dt" sz="half" idx="2"/>
          </p:nvPr>
        </p:nvSpPr>
        <p:spPr>
          <a:xfrm>
            <a:off x="755650" y="6356350"/>
            <a:ext cx="18351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EA96CB2-E57E-40D9-9D48-BF3987BAE395}" type="slidenum">
              <a:rPr lang="de-CH"/>
              <a:pPr>
                <a:defRPr/>
              </a:pPr>
              <a:t>‹Nr.›</a:t>
            </a:fld>
            <a:endParaRPr lang="de-CH" dirty="0"/>
          </a:p>
        </p:txBody>
      </p:sp>
      <p:sp>
        <p:nvSpPr>
          <p:cNvPr id="7" name="Rechteck 6"/>
          <p:cNvSpPr/>
          <p:nvPr/>
        </p:nvSpPr>
        <p:spPr>
          <a:xfrm>
            <a:off x="107950" y="-11113"/>
            <a:ext cx="576263" cy="6869113"/>
          </a:xfrm>
          <a:prstGeom prst="rect">
            <a:avLst/>
          </a:prstGeom>
          <a:gradFill>
            <a:gsLst>
              <a:gs pos="24000">
                <a:schemeClr val="bg1"/>
              </a:gs>
              <a:gs pos="780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2" name="Grafik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6200000">
            <a:off x="-504019" y="4659381"/>
            <a:ext cx="1800201" cy="491568"/>
          </a:xfrm>
          <a:prstGeom prst="rect">
            <a:avLst/>
          </a:prstGeom>
        </p:spPr>
      </p:pic>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Lst>
  <p:timing>
    <p:tnLst>
      <p:par>
        <p:cTn id="1" dur="indefinite" restart="never" nodeType="tmRoot"/>
      </p:par>
    </p:tnLst>
  </p:timing>
  <p:hf sldNum="0" hdr="0" ftr="0"/>
  <p:txStyles>
    <p:titleStyle>
      <a:lvl1pPr algn="ctr" rtl="0" eaLnBrk="1" fontAlgn="base" hangingPunct="1">
        <a:spcBef>
          <a:spcPct val="0"/>
        </a:spcBef>
        <a:spcAft>
          <a:spcPct val="0"/>
        </a:spcAft>
        <a:defRPr sz="4000" kern="1200">
          <a:solidFill>
            <a:srgbClr val="17375E"/>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2pPr>
      <a:lvl3pPr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3pPr>
      <a:lvl4pPr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4pPr>
      <a:lvl5pPr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5pPr>
      <a:lvl6pPr marL="457200"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6pPr>
      <a:lvl7pPr marL="914400"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7pPr>
      <a:lvl8pPr marL="1371600"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8pPr>
      <a:lvl9pPr marL="1828800" algn="ctr" rtl="0" eaLnBrk="1" fontAlgn="base" hangingPunct="1">
        <a:spcBef>
          <a:spcPct val="0"/>
        </a:spcBef>
        <a:spcAft>
          <a:spcPct val="0"/>
        </a:spcAft>
        <a:defRPr sz="4000">
          <a:solidFill>
            <a:srgbClr val="17375E"/>
          </a:solidFill>
          <a:latin typeface="Segoe UI Black" pitchFamily="34" charset="0"/>
          <a:ea typeface="Segoe UI Black" pitchFamily="34" charset="0"/>
          <a:cs typeface="Segoe UI Black"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kern="1200">
          <a:solidFill>
            <a:srgbClr val="254061"/>
          </a:solidFill>
          <a:latin typeface="Segoe UI Semibold" panose="020B0702040204020203" pitchFamily="34" charset="0"/>
          <a:ea typeface="+mn-ea"/>
          <a:cs typeface="Segoe UI Semibold" panose="020B0702040204020203" pitchFamily="34" charset="0"/>
        </a:defRPr>
      </a:lvl1pPr>
      <a:lvl2pPr marL="742950" indent="-285750" algn="l" rtl="0" eaLnBrk="1" fontAlgn="base" hangingPunct="1">
        <a:spcBef>
          <a:spcPct val="20000"/>
        </a:spcBef>
        <a:spcAft>
          <a:spcPct val="0"/>
        </a:spcAft>
        <a:buFont typeface="Arial" charset="0"/>
        <a:buChar char="•"/>
        <a:defRPr sz="2800" kern="1200">
          <a:solidFill>
            <a:srgbClr val="254061"/>
          </a:solidFill>
          <a:latin typeface="Segoe UI Semilight" panose="020B0402040204020203" pitchFamily="34" charset="0"/>
          <a:ea typeface="+mn-ea"/>
          <a:cs typeface="Segoe UI Semilight" panose="020B0402040204020203" pitchFamily="34" charset="0"/>
        </a:defRPr>
      </a:lvl2pPr>
      <a:lvl3pPr marL="1143000" indent="-228600" algn="l" rtl="0" eaLnBrk="1" fontAlgn="base" hangingPunct="1">
        <a:spcBef>
          <a:spcPct val="20000"/>
        </a:spcBef>
        <a:spcAft>
          <a:spcPct val="0"/>
        </a:spcAft>
        <a:buFont typeface="Symbol" pitchFamily="18" charset="2"/>
        <a:buChar char="-"/>
        <a:defRPr sz="2400" kern="1200">
          <a:solidFill>
            <a:srgbClr val="254061"/>
          </a:solidFill>
          <a:latin typeface="Segoe UI Semilight" panose="020B0402040204020203" pitchFamily="34" charset="0"/>
          <a:ea typeface="+mn-ea"/>
          <a:cs typeface="Segoe UI Semilight" panose="020B0402040204020203" pitchFamily="34" charset="0"/>
        </a:defRPr>
      </a:lvl3pPr>
      <a:lvl4pPr marL="1600200" indent="-228600" algn="l" rtl="0" eaLnBrk="1" fontAlgn="base" hangingPunct="1">
        <a:spcBef>
          <a:spcPct val="20000"/>
        </a:spcBef>
        <a:spcAft>
          <a:spcPct val="0"/>
        </a:spcAft>
        <a:buFont typeface="Courier New" pitchFamily="49" charset="0"/>
        <a:buChar char="o"/>
        <a:defRPr sz="2000" kern="1200">
          <a:solidFill>
            <a:srgbClr val="254061"/>
          </a:solidFill>
          <a:latin typeface="Segoe UI Light" panose="020B0502040204020203" pitchFamily="34" charset="0"/>
          <a:ea typeface="+mn-ea"/>
          <a:cs typeface="Segoe UI Light" panose="020B0502040204020203" pitchFamily="34" charset="0"/>
        </a:defRPr>
      </a:lvl4pPr>
      <a:lvl5pPr marL="2057400" indent="-228600" algn="l" rtl="0" eaLnBrk="1" fontAlgn="base" hangingPunct="1">
        <a:spcBef>
          <a:spcPct val="20000"/>
        </a:spcBef>
        <a:spcAft>
          <a:spcPct val="0"/>
        </a:spcAft>
        <a:buFont typeface="Symbol" pitchFamily="18" charset="2"/>
        <a:buChar char="-"/>
        <a:defRPr kern="1200">
          <a:solidFill>
            <a:srgbClr val="254061"/>
          </a:solidFill>
          <a:latin typeface="Segoe Print" panose="02000600000000000000" pitchFamily="2" charset="0"/>
          <a:ea typeface="+mn-ea"/>
          <a:cs typeface="Segoe UI Light"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27.gif"/><Relationship Id="rId11" Type="http://schemas.openxmlformats.org/officeDocument/2006/relationships/hyperlink" Target="https://youtu.be/hG1F1JiWzF0" TargetMode="External"/><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35.png"/><Relationship Id="rId11" Type="http://schemas.openxmlformats.org/officeDocument/2006/relationships/hyperlink" Target="https://youtu.be/hG1F1JiWzF0" TargetMode="External"/><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hyperlink" Target="http://www.srf.ch/player/tv/srf-myschool/video/lehrplan-21-einfach-erklaert?id=ef9ab406-4b4a-46e4-93d2-d3efa21fdc8a"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62.xml"/><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97360" y="4684246"/>
            <a:ext cx="7632848" cy="1470025"/>
          </a:xfrm>
        </p:spPr>
        <p:txBody>
          <a:bodyPr>
            <a:noAutofit/>
          </a:bodyPr>
          <a:lstStyle/>
          <a:p>
            <a:r>
              <a:rPr lang="de-CH" dirty="0" smtClean="0"/>
              <a:t/>
            </a:r>
            <a:br>
              <a:rPr lang="de-CH" dirty="0" smtClean="0"/>
            </a:br>
            <a:r>
              <a:rPr lang="de-CH" dirty="0" smtClean="0"/>
              <a:t>Herzlich Willkommen zur </a:t>
            </a:r>
            <a:r>
              <a:rPr lang="de-CH" dirty="0"/>
              <a:t/>
            </a:r>
            <a:br>
              <a:rPr lang="de-CH" dirty="0"/>
            </a:br>
            <a:r>
              <a:rPr lang="de-CH" dirty="0" smtClean="0"/>
              <a:t>Elterninformation</a:t>
            </a:r>
            <a:endParaRPr lang="de-CH" dirty="0"/>
          </a:p>
        </p:txBody>
      </p:sp>
      <p:sp>
        <p:nvSpPr>
          <p:cNvPr id="25603" name="Rectangle 12"/>
          <p:cNvSpPr>
            <a:spLocks noGrp="1" noChangeArrowheads="1"/>
          </p:cNvSpPr>
          <p:nvPr>
            <p:ph type="subTitle" idx="1"/>
          </p:nvPr>
        </p:nvSpPr>
        <p:spPr>
          <a:xfrm>
            <a:off x="1115616" y="4797152"/>
            <a:ext cx="7632457" cy="1752600"/>
          </a:xfrm>
        </p:spPr>
        <p:txBody>
          <a:bodyPr/>
          <a:lstStyle/>
          <a:p>
            <a:pPr eaLnBrk="1" hangingPunct="1"/>
            <a:endParaRPr lang="de-DE" altLang="de-DE" dirty="0" smtClean="0"/>
          </a:p>
          <a:p>
            <a:pPr eaLnBrk="1" hangingPunct="1"/>
            <a:endParaRPr lang="de-DE" altLang="de-DE" dirty="0"/>
          </a:p>
          <a:p>
            <a:pPr eaLnBrk="1" hangingPunct="1"/>
            <a:r>
              <a:rPr lang="de-DE" altLang="de-DE" dirty="0" smtClean="0"/>
              <a:t> </a:t>
            </a:r>
          </a:p>
        </p:txBody>
      </p:sp>
      <p:sp>
        <p:nvSpPr>
          <p:cNvPr id="25604" name="Datumsplatzhalter 3"/>
          <p:cNvSpPr>
            <a:spLocks noGrp="1"/>
          </p:cNvSpPr>
          <p:nvPr>
            <p:ph type="dt" sz="half" idx="4294967295"/>
          </p:nvPr>
        </p:nvSpPr>
        <p:spPr>
          <a:xfrm>
            <a:off x="1116013" y="6381751"/>
            <a:ext cx="2089150" cy="215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Font typeface="Arial Black" pitchFamily="34" charset="0"/>
              <a:buChar char="&gt;"/>
              <a:defRPr sz="2800">
                <a:solidFill>
                  <a:schemeClr val="tx1"/>
                </a:solidFill>
                <a:latin typeface="Arial" charset="0"/>
              </a:defRPr>
            </a:lvl1pPr>
            <a:lvl2pPr marL="742950" indent="-285750" eaLnBrk="0" hangingPunct="0">
              <a:spcBef>
                <a:spcPct val="20000"/>
              </a:spcBef>
              <a:buClr>
                <a:srgbClr val="FFCC00"/>
              </a:buClr>
              <a:buFont typeface="Arial Black" pitchFamily="34" charset="0"/>
              <a:buChar char="&gt;"/>
              <a:defRPr sz="2400">
                <a:solidFill>
                  <a:schemeClr val="tx1"/>
                </a:solidFill>
                <a:latin typeface="Arial" charset="0"/>
              </a:defRPr>
            </a:lvl2pPr>
            <a:lvl3pPr marL="1143000" indent="-228600" eaLnBrk="0" hangingPunct="0">
              <a:spcBef>
                <a:spcPct val="20000"/>
              </a:spcBef>
              <a:buClr>
                <a:srgbClr val="FFCC00"/>
              </a:buClr>
              <a:buFont typeface="Arial Black" pitchFamily="34" charset="0"/>
              <a:buChar char="&gt;"/>
              <a:defRPr sz="2000">
                <a:solidFill>
                  <a:schemeClr val="tx1"/>
                </a:solidFill>
                <a:latin typeface="Arial" charset="0"/>
              </a:defRPr>
            </a:lvl3pPr>
            <a:lvl4pPr marL="1600200" indent="-228600" eaLnBrk="0" hangingPunct="0">
              <a:spcBef>
                <a:spcPct val="20000"/>
              </a:spcBef>
              <a:buClr>
                <a:srgbClr val="FFCC00"/>
              </a:buClr>
              <a:buFont typeface="Arial Black" pitchFamily="34" charset="0"/>
              <a:buChar char="&gt;"/>
              <a:defRPr>
                <a:solidFill>
                  <a:schemeClr val="tx1"/>
                </a:solidFill>
                <a:latin typeface="Arial" charset="0"/>
              </a:defRPr>
            </a:lvl4pPr>
            <a:lvl5pPr marL="2057400" indent="-228600" eaLnBrk="0" hangingPunct="0">
              <a:spcBef>
                <a:spcPct val="20000"/>
              </a:spcBef>
              <a:buClr>
                <a:srgbClr val="FFCC00"/>
              </a:buClr>
              <a:buFont typeface="Arial Black" pitchFamily="34" charset="0"/>
              <a:buChar char="&gt;"/>
              <a:defRPr>
                <a:solidFill>
                  <a:schemeClr val="tx1"/>
                </a:solidFill>
                <a:latin typeface="Arial" charset="0"/>
              </a:defRPr>
            </a:lvl5pPr>
            <a:lvl6pPr marL="25146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6pPr>
            <a:lvl7pPr marL="29718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7pPr>
            <a:lvl8pPr marL="34290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8pPr>
            <a:lvl9pPr marL="38862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9pPr>
          </a:lstStyle>
          <a:p>
            <a:pPr eaLnBrk="1" hangingPunct="1">
              <a:spcBef>
                <a:spcPct val="0"/>
              </a:spcBef>
              <a:buClrTx/>
              <a:buFontTx/>
              <a:buNone/>
            </a:pPr>
            <a:endParaRPr lang="de-DE" altLang="de-DE" sz="1200" dirty="0" smtClean="0">
              <a:solidFill>
                <a:srgbClr val="000000"/>
              </a:solidFill>
            </a:endParaRPr>
          </a:p>
        </p:txBody>
      </p:sp>
      <p:sp>
        <p:nvSpPr>
          <p:cNvPr id="4" name="Textplatzhalter 3"/>
          <p:cNvSpPr>
            <a:spLocks noGrp="1"/>
          </p:cNvSpPr>
          <p:nvPr>
            <p:ph type="body" sz="quarter" idx="4294967295"/>
          </p:nvPr>
        </p:nvSpPr>
        <p:spPr>
          <a:xfrm>
            <a:off x="1115616" y="6633376"/>
            <a:ext cx="4608512" cy="180000"/>
          </a:xfrm>
        </p:spPr>
        <p:txBody>
          <a:bodyPr>
            <a:normAutofit fontScale="25000" lnSpcReduction="20000"/>
          </a:bodyPr>
          <a:lstStyle/>
          <a:p>
            <a:endParaRPr lang="de-CH" dirty="0"/>
          </a:p>
        </p:txBody>
      </p:sp>
      <p:sp>
        <p:nvSpPr>
          <p:cNvPr id="2" name="Textfeld 1"/>
          <p:cNvSpPr txBox="1"/>
          <p:nvPr/>
        </p:nvSpPr>
        <p:spPr>
          <a:xfrm>
            <a:off x="5292080" y="5877272"/>
            <a:ext cx="184731"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endParaRPr lang="de-CH" sz="1200" dirty="0" smtClean="0">
              <a:solidFill>
                <a:srgbClr val="000000"/>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652" y="3716316"/>
            <a:ext cx="4151100" cy="864812"/>
          </a:xfrm>
          <a:prstGeom prst="rect">
            <a:avLst/>
          </a:prstGeom>
        </p:spPr>
      </p:pic>
      <p:sp>
        <p:nvSpPr>
          <p:cNvPr id="10" name="Textfeld 24"/>
          <p:cNvSpPr txBox="1"/>
          <p:nvPr/>
        </p:nvSpPr>
        <p:spPr>
          <a:xfrm>
            <a:off x="7629017" y="2613822"/>
            <a:ext cx="1017905" cy="17462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fontAlgn="auto">
              <a:lnSpc>
                <a:spcPts val="1680"/>
              </a:lnSpc>
              <a:spcBef>
                <a:spcPts val="200"/>
              </a:spcBef>
              <a:spcAft>
                <a:spcPts val="200"/>
              </a:spcAft>
              <a:defRPr/>
            </a:pPr>
            <a:r>
              <a:rPr lang="de-CH" sz="800" kern="0" dirty="0">
                <a:solidFill>
                  <a:srgbClr val="FFFFFF"/>
                </a:solidFill>
                <a:latin typeface="Arial"/>
                <a:ea typeface="Times New Roman"/>
                <a:cs typeface="Times New Roman"/>
              </a:rPr>
              <a:t>Arena - Schule Root</a:t>
            </a:r>
            <a:endParaRPr lang="de-CH" sz="1100" kern="0" dirty="0">
              <a:solidFill>
                <a:sysClr val="windowText" lastClr="000000"/>
              </a:solidFill>
              <a:latin typeface="Arial"/>
              <a:ea typeface="Times New Roman"/>
              <a:cs typeface="Times New Roman"/>
            </a:endParaRPr>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t="4117" b="41312"/>
          <a:stretch/>
        </p:blipFill>
        <p:spPr>
          <a:xfrm>
            <a:off x="683568" y="-18845"/>
            <a:ext cx="8460432" cy="3462690"/>
          </a:xfrm>
          <a:prstGeom prst="rect">
            <a:avLst/>
          </a:prstGeom>
        </p:spPr>
      </p:pic>
    </p:spTree>
    <p:extLst>
      <p:ext uri="{BB962C8B-B14F-4D97-AF65-F5344CB8AC3E}">
        <p14:creationId xmlns:p14="http://schemas.microsoft.com/office/powerpoint/2010/main" val="170175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Vergleich </a:t>
            </a:r>
            <a:r>
              <a:rPr lang="de-CH" sz="2000" dirty="0"/>
              <a:t>alt</a:t>
            </a:r>
            <a:r>
              <a:rPr lang="de-CH" dirty="0"/>
              <a:t> – neu</a:t>
            </a:r>
            <a:br>
              <a:rPr lang="de-CH" dirty="0"/>
            </a:br>
            <a:r>
              <a:rPr lang="de-CH" sz="2000" dirty="0"/>
              <a:t>Deutsch </a:t>
            </a:r>
            <a:r>
              <a:rPr lang="de-CH" sz="2000" dirty="0" smtClean="0"/>
              <a:t>Zyklus 1 (KG – 2.Kl.)</a:t>
            </a:r>
            <a:endParaRPr lang="de-CH" dirty="0"/>
          </a:p>
        </p:txBody>
      </p:sp>
      <p:sp>
        <p:nvSpPr>
          <p:cNvPr id="4" name="Datumsplatzhalter 3"/>
          <p:cNvSpPr>
            <a:spLocks noGrp="1"/>
          </p:cNvSpPr>
          <p:nvPr>
            <p:ph type="dt" sz="half" idx="10"/>
          </p:nvPr>
        </p:nvSpPr>
        <p:spPr/>
        <p:txBody>
          <a:bodyPr/>
          <a:lstStyle/>
          <a:p>
            <a:fld id="{E112E991-5EE7-4B86-89F2-8A74742F9AC7}"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10</a:t>
            </a:fld>
            <a:endParaRPr lang="de-CH" dirty="0">
              <a:solidFill>
                <a:srgbClr val="000000"/>
              </a:solidFill>
            </a:endParaRPr>
          </a:p>
        </p:txBody>
      </p:sp>
      <p:pic>
        <p:nvPicPr>
          <p:cNvPr id="6" name="Grafik 5"/>
          <p:cNvPicPr>
            <a:picLocks noChangeAspect="1"/>
          </p:cNvPicPr>
          <p:nvPr/>
        </p:nvPicPr>
        <p:blipFill rotWithShape="1">
          <a:blip r:embed="rId3"/>
          <a:srcRect b="15217"/>
          <a:stretch/>
        </p:blipFill>
        <p:spPr>
          <a:xfrm>
            <a:off x="722610" y="1412776"/>
            <a:ext cx="8421390" cy="5864950"/>
          </a:xfrm>
          <a:prstGeom prst="rect">
            <a:avLst/>
          </a:prstGeom>
        </p:spPr>
      </p:pic>
    </p:spTree>
    <p:extLst>
      <p:ext uri="{BB962C8B-B14F-4D97-AF65-F5344CB8AC3E}">
        <p14:creationId xmlns:p14="http://schemas.microsoft.com/office/powerpoint/2010/main" val="287985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Kompetenzaufbau</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11</a:t>
            </a:fld>
            <a:endParaRPr lang="de-CH" dirty="0">
              <a:solidFill>
                <a:srgbClr val="000000"/>
              </a:solidFill>
            </a:endParaRPr>
          </a:p>
        </p:txBody>
      </p:sp>
      <p:sp>
        <p:nvSpPr>
          <p:cNvPr id="5" name="Textfeld 4"/>
          <p:cNvSpPr txBox="1"/>
          <p:nvPr/>
        </p:nvSpPr>
        <p:spPr>
          <a:xfrm>
            <a:off x="1272004" y="1014883"/>
            <a:ext cx="6491351" cy="584775"/>
          </a:xfrm>
          <a:prstGeom prst="rect">
            <a:avLst/>
          </a:prstGeom>
          <a:noFill/>
        </p:spPr>
        <p:txBody>
          <a:bodyPr wrap="square" lIns="0" rtlCol="0">
            <a:spAutoFit/>
          </a:bodyPr>
          <a:lstStyle/>
          <a:p>
            <a:pPr>
              <a:tabLst>
                <a:tab pos="1252538" algn="l"/>
              </a:tabLst>
            </a:pPr>
            <a:r>
              <a:rPr lang="de-CH" dirty="0" smtClean="0">
                <a:solidFill>
                  <a:srgbClr val="000000"/>
                </a:solidFill>
              </a:rPr>
              <a:t>MA.1	Zahl und Variable</a:t>
            </a:r>
            <a:endParaRPr lang="de-CH" dirty="0">
              <a:solidFill>
                <a:srgbClr val="000000"/>
              </a:solidFill>
            </a:endParaRPr>
          </a:p>
          <a:p>
            <a:pPr>
              <a:tabLst>
                <a:tab pos="1252538" algn="l"/>
              </a:tabLst>
            </a:pPr>
            <a:r>
              <a:rPr lang="de-CH" sz="1400" dirty="0" smtClean="0">
                <a:solidFill>
                  <a:srgbClr val="FF0000"/>
                </a:solidFill>
              </a:rPr>
              <a:t>C	Mathematisieren und Darstellen</a:t>
            </a:r>
            <a:endParaRPr lang="de-CH" sz="1400" dirty="0">
              <a:solidFill>
                <a:srgbClr val="000000"/>
              </a:solidFill>
            </a:endParaRPr>
          </a:p>
        </p:txBody>
      </p:sp>
      <p:sp>
        <p:nvSpPr>
          <p:cNvPr id="6" name="Textfeld 5"/>
          <p:cNvSpPr txBox="1"/>
          <p:nvPr/>
        </p:nvSpPr>
        <p:spPr>
          <a:xfrm>
            <a:off x="1267415" y="1599658"/>
            <a:ext cx="7474236" cy="1077218"/>
          </a:xfrm>
          <a:prstGeom prst="rect">
            <a:avLst/>
          </a:prstGeom>
          <a:noFill/>
        </p:spPr>
        <p:txBody>
          <a:bodyPr wrap="square" rtlCol="0">
            <a:spAutoFit/>
          </a:bodyPr>
          <a:lstStyle/>
          <a:p>
            <a:pPr>
              <a:tabLst>
                <a:tab pos="719138" algn="l"/>
                <a:tab pos="1163638" algn="l"/>
                <a:tab pos="5562600" algn="l"/>
                <a:tab pos="6638925" algn="l"/>
              </a:tabLst>
            </a:pPr>
            <a:r>
              <a:rPr lang="de-CH" dirty="0" smtClean="0">
                <a:solidFill>
                  <a:srgbClr val="000000"/>
                </a:solidFill>
              </a:rPr>
              <a:t>	</a:t>
            </a:r>
            <a:r>
              <a:rPr lang="de-CH" sz="1400" b="1" dirty="0" smtClean="0">
                <a:solidFill>
                  <a:srgbClr val="000000"/>
                </a:solidFill>
              </a:rPr>
              <a:t>1.	</a:t>
            </a:r>
            <a:r>
              <a:rPr lang="de-CH" sz="1200" b="1" dirty="0" smtClean="0">
                <a:solidFill>
                  <a:srgbClr val="000000"/>
                </a:solidFill>
              </a:rPr>
              <a:t>Die Schülerinnen und Schüler können Rechenwege darstellen, </a:t>
            </a:r>
            <a:r>
              <a:rPr lang="de-CH" sz="1400" b="1" dirty="0" smtClean="0">
                <a:solidFill>
                  <a:srgbClr val="000000"/>
                </a:solidFill>
              </a:rPr>
              <a:t>	</a:t>
            </a:r>
            <a:r>
              <a:rPr lang="de-CH" sz="800" b="1" dirty="0" smtClean="0">
                <a:solidFill>
                  <a:srgbClr val="000000"/>
                </a:solidFill>
              </a:rPr>
              <a:t>Querverweis</a:t>
            </a:r>
            <a:r>
              <a:rPr lang="de-CH" sz="1400" b="1" dirty="0" smtClean="0">
                <a:solidFill>
                  <a:srgbClr val="000000"/>
                </a:solidFill>
              </a:rPr>
              <a:t>		</a:t>
            </a:r>
            <a:r>
              <a:rPr lang="de-CH" sz="1200" b="1" dirty="0" smtClean="0">
                <a:solidFill>
                  <a:srgbClr val="000000"/>
                </a:solidFill>
              </a:rPr>
              <a:t>beschreiben, austauschen und nachvollziehen.</a:t>
            </a:r>
            <a:r>
              <a:rPr lang="de-CH" sz="1050" b="1" dirty="0" smtClean="0">
                <a:solidFill>
                  <a:srgbClr val="000000"/>
                </a:solidFill>
              </a:rPr>
              <a:t>	         	</a:t>
            </a:r>
            <a:r>
              <a:rPr lang="de-CH" sz="800" u="sng" dirty="0" smtClean="0">
                <a:solidFill>
                  <a:srgbClr val="000000"/>
                </a:solidFill>
              </a:rPr>
              <a:t>EZ</a:t>
            </a:r>
            <a:r>
              <a:rPr lang="de-CH" sz="1000" b="1" dirty="0" smtClean="0">
                <a:solidFill>
                  <a:srgbClr val="000000"/>
                </a:solidFill>
              </a:rPr>
              <a:t/>
            </a:r>
            <a:br>
              <a:rPr lang="de-CH" sz="1000" b="1" dirty="0" smtClean="0">
                <a:solidFill>
                  <a:srgbClr val="000000"/>
                </a:solidFill>
              </a:rPr>
            </a:br>
            <a:r>
              <a:rPr lang="de-CH" sz="1600" b="1" dirty="0" smtClean="0">
                <a:solidFill>
                  <a:srgbClr val="000000"/>
                </a:solidFill>
              </a:rPr>
              <a:t>		 	</a:t>
            </a:r>
          </a:p>
          <a:p>
            <a:pPr>
              <a:tabLst>
                <a:tab pos="719138" algn="l"/>
                <a:tab pos="1168400" algn="l"/>
                <a:tab pos="5562600" algn="l"/>
              </a:tabLst>
            </a:pPr>
            <a:r>
              <a:rPr lang="de-CH" sz="1600" b="1" dirty="0">
                <a:solidFill>
                  <a:srgbClr val="000000"/>
                </a:solidFill>
              </a:rPr>
              <a:t>	</a:t>
            </a:r>
            <a:r>
              <a:rPr lang="de-CH" sz="1600" b="1" dirty="0" smtClean="0">
                <a:solidFill>
                  <a:srgbClr val="000000"/>
                </a:solidFill>
              </a:rPr>
              <a:t>	</a:t>
            </a:r>
            <a:r>
              <a:rPr lang="de-CH" sz="1400" b="1" dirty="0" smtClean="0">
                <a:solidFill>
                  <a:srgbClr val="000000"/>
                </a:solidFill>
              </a:rPr>
              <a:t>	</a:t>
            </a:r>
            <a:endParaRPr lang="de-CH" sz="900" dirty="0">
              <a:solidFill>
                <a:srgbClr val="000000"/>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633750419"/>
              </p:ext>
            </p:extLst>
          </p:nvPr>
        </p:nvGraphicFramePr>
        <p:xfrm>
          <a:off x="1232161" y="2445130"/>
          <a:ext cx="7517224" cy="4273085"/>
        </p:xfrm>
        <a:graphic>
          <a:graphicData uri="http://schemas.openxmlformats.org/drawingml/2006/table">
            <a:tbl>
              <a:tblPr firstRow="1" bandRow="1">
                <a:tableStyleId>{2D5ABB26-0587-4C30-8999-92F81FD0307C}</a:tableStyleId>
              </a:tblPr>
              <a:tblGrid>
                <a:gridCol w="215639">
                  <a:extLst>
                    <a:ext uri="{9D8B030D-6E8A-4147-A177-3AD203B41FA5}">
                      <a16:colId xmlns="" xmlns:a16="http://schemas.microsoft.com/office/drawing/2014/main" val="20000"/>
                    </a:ext>
                  </a:extLst>
                </a:gridCol>
                <a:gridCol w="238125">
                  <a:extLst>
                    <a:ext uri="{9D8B030D-6E8A-4147-A177-3AD203B41FA5}">
                      <a16:colId xmlns="" xmlns:a16="http://schemas.microsoft.com/office/drawing/2014/main" val="20001"/>
                    </a:ext>
                  </a:extLst>
                </a:gridCol>
                <a:gridCol w="622589">
                  <a:extLst>
                    <a:ext uri="{9D8B030D-6E8A-4147-A177-3AD203B41FA5}">
                      <a16:colId xmlns="" xmlns:a16="http://schemas.microsoft.com/office/drawing/2014/main" val="20002"/>
                    </a:ext>
                  </a:extLst>
                </a:gridCol>
                <a:gridCol w="5617028">
                  <a:extLst>
                    <a:ext uri="{9D8B030D-6E8A-4147-A177-3AD203B41FA5}">
                      <a16:colId xmlns="" xmlns:a16="http://schemas.microsoft.com/office/drawing/2014/main" val="20003"/>
                    </a:ext>
                  </a:extLst>
                </a:gridCol>
                <a:gridCol w="823843">
                  <a:extLst>
                    <a:ext uri="{9D8B030D-6E8A-4147-A177-3AD203B41FA5}">
                      <a16:colId xmlns="" xmlns:a16="http://schemas.microsoft.com/office/drawing/2014/main" val="20004"/>
                    </a:ext>
                  </a:extLst>
                </a:gridCol>
              </a:tblGrid>
              <a:tr h="411690">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pPr>
                        <a:tabLst>
                          <a:tab pos="87313" algn="l"/>
                        </a:tabLst>
                      </a:pPr>
                      <a:r>
                        <a:rPr lang="de-CH" sz="1100" dirty="0" smtClean="0">
                          <a:latin typeface="Tahoma" panose="020B0604030504040204" pitchFamily="34" charset="0"/>
                          <a:ea typeface="Tahoma" panose="020B0604030504040204" pitchFamily="34" charset="0"/>
                          <a:cs typeface="Tahoma" panose="020B0604030504040204" pitchFamily="34" charset="0"/>
                        </a:rPr>
                        <a:t>	</a:t>
                      </a:r>
                      <a:r>
                        <a:rPr lang="de-CH" sz="1100" b="1" dirty="0" smtClean="0">
                          <a:latin typeface="+mn-lt"/>
                          <a:ea typeface="Tahoma" panose="020B0604030504040204" pitchFamily="34" charset="0"/>
                          <a:cs typeface="Tahoma" panose="020B0604030504040204" pitchFamily="34" charset="0"/>
                        </a:rPr>
                        <a:t>Die Schülerinnen und Schüler …</a:t>
                      </a:r>
                      <a:endParaRPr lang="de-CH" sz="1100" b="1" dirty="0">
                        <a:latin typeface="+mn-lt"/>
                        <a:ea typeface="Tahoma" panose="020B0604030504040204" pitchFamily="34" charset="0"/>
                        <a:cs typeface="Tahoma" panose="020B0604030504040204" pitchFamily="34" charset="0"/>
                      </a:endParaRPr>
                    </a:p>
                  </a:txBody>
                  <a:tcPr>
                    <a:lnB w="38100" cap="flat" cmpd="sng" algn="ctr">
                      <a:solidFill>
                        <a:srgbClr val="FFC000"/>
                      </a:solidFill>
                      <a:prstDash val="solid"/>
                      <a:round/>
                      <a:headEnd type="none" w="med" len="med"/>
                      <a:tailEnd type="none" w="med" len="med"/>
                    </a:lnB>
                  </a:tcPr>
                </a:tc>
                <a:tc>
                  <a:txBody>
                    <a:bodyPr/>
                    <a:lstStyle/>
                    <a:p>
                      <a:pPr marL="0" indent="0">
                        <a:tabLst/>
                      </a:pPr>
                      <a:endParaRPr lang="de-CH" dirty="0"/>
                    </a:p>
                  </a:txBody>
                  <a:tcPr>
                    <a:lnB w="381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10000"/>
                  </a:ext>
                </a:extLst>
              </a:tr>
              <a:tr h="254516">
                <a:tc rowSpan="2">
                  <a:txBody>
                    <a:bodyPr/>
                    <a:lstStyle/>
                    <a:p>
                      <a:pPr algn="ctr"/>
                      <a:r>
                        <a:rPr lang="de-CH" sz="1600" b="1" dirty="0" smtClean="0">
                          <a:solidFill>
                            <a:schemeClr val="bg1"/>
                          </a:solidFill>
                          <a:latin typeface="+mn-lt"/>
                          <a:ea typeface="Tahoma" panose="020B0604030504040204" pitchFamily="34" charset="0"/>
                          <a:cs typeface="Aharoni" panose="02010803020104030203" pitchFamily="2" charset="-79"/>
                        </a:rPr>
                        <a:t>1</a:t>
                      </a:r>
                      <a:endParaRPr lang="de-CH" sz="1600" b="1" dirty="0">
                        <a:solidFill>
                          <a:schemeClr val="bg1"/>
                        </a:solidFill>
                        <a:latin typeface="+mn-lt"/>
                        <a:ea typeface="Tahoma" panose="020B0604030504040204" pitchFamily="34" charset="0"/>
                        <a:cs typeface="Aharoni" panose="02010803020104030203" pitchFamily="2" charset="-79"/>
                      </a:endParaRPr>
                    </a:p>
                  </a:txBody>
                  <a:tcPr marL="90000" marR="90000" marT="0" marB="46800">
                    <a:lnL>
                      <a:noFill/>
                    </a:lnL>
                    <a:lnR w="127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rowSpan="2">
                  <a:txBody>
                    <a:bodyPr/>
                    <a:lstStyle/>
                    <a:p>
                      <a:pPr algn="ctr"/>
                      <a:endParaRPr lang="de-CH" sz="1600" b="1" dirty="0">
                        <a:solidFill>
                          <a:schemeClr val="bg1"/>
                        </a:solidFill>
                        <a:latin typeface="+mn-lt"/>
                        <a:ea typeface="Tahoma" panose="020B0604030504040204" pitchFamily="34" charset="0"/>
                        <a:cs typeface="Aharoni" panose="02010803020104030203" pitchFamily="2" charset="-79"/>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CH" sz="1000" dirty="0" smtClean="0">
                          <a:latin typeface="+mn-lt"/>
                        </a:rPr>
                        <a:t>a</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3600" marR="0" lvl="0" indent="-93600" algn="l" defTabSz="914400" rtl="0" eaLnBrk="1" fontAlgn="auto" latinLnBrk="0" hangingPunct="1">
                        <a:lnSpc>
                          <a:spcPct val="100000"/>
                        </a:lnSpc>
                        <a:spcBef>
                          <a:spcPts val="0"/>
                        </a:spcBef>
                        <a:spcAft>
                          <a:spcPts val="0"/>
                        </a:spcAft>
                        <a:buClrTx/>
                        <a:buSzTx/>
                        <a:buFontTx/>
                        <a:buNone/>
                        <a:tabLst>
                          <a:tab pos="87313" algn="l"/>
                        </a:tabLst>
                        <a:defRPr/>
                      </a:pPr>
                      <a:r>
                        <a:rPr kumimoji="0" lang="de-CH" sz="1000" b="0" i="0" u="none" strike="noStrike" kern="1200" cap="none" spc="0" normalizeH="0" baseline="0" noProof="0" dirty="0" smtClean="0">
                          <a:ln>
                            <a:noFill/>
                          </a:ln>
                          <a:solidFill>
                            <a:srgbClr val="FF0000"/>
                          </a:solidFill>
                          <a:effectLst/>
                          <a:uLnTx/>
                          <a:uFillTx/>
                          <a:latin typeface="+mn-lt"/>
                          <a:ea typeface="Tahoma"/>
                          <a:cs typeface="Tahoma"/>
                        </a:rPr>
                        <a:t>» </a:t>
                      </a:r>
                      <a:r>
                        <a:rPr kumimoji="0" lang="de-CH" sz="1000" b="0" i="0" u="none" strike="noStrike" kern="1200" cap="none" spc="0" normalizeH="0" baseline="0" noProof="0" dirty="0" smtClean="0">
                          <a:ln>
                            <a:noFill/>
                          </a:ln>
                          <a:solidFill>
                            <a:srgbClr val="000000"/>
                          </a:solidFill>
                          <a:effectLst/>
                          <a:uLnTx/>
                          <a:uFillTx/>
                          <a:latin typeface="+mn-lt"/>
                          <a:ea typeface="Tahoma"/>
                          <a:cs typeface="Tahoma"/>
                        </a:rPr>
                        <a:t>können zeigen, wie sie zählen.</a:t>
                      </a:r>
                      <a:endParaRPr kumimoji="0" lang="de-CH" sz="1000" b="0" i="0" u="none" strike="noStrike" kern="1200" cap="none" spc="0" normalizeH="0" baseline="0" noProof="0" dirty="0" smtClean="0">
                        <a:ln>
                          <a:noFill/>
                        </a:ln>
                        <a:solidFill>
                          <a:srgbClr val="000000"/>
                        </a:solidFill>
                        <a:effectLst/>
                        <a:uLnTx/>
                        <a:uFillTx/>
                        <a:latin typeface="+mn-lt"/>
                        <a:ea typeface="+mn-ea"/>
                        <a:cs typeface="+mn-cs"/>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80010">
                <a:tc vMerge="1">
                  <a:txBody>
                    <a:bodyPr/>
                    <a:lstStyle/>
                    <a:p>
                      <a:endParaRPr lang="de-CH" dirty="0"/>
                    </a:p>
                  </a:txBody>
                  <a:tcPr/>
                </a:tc>
                <a:tc vMerge="1">
                  <a:txBody>
                    <a:bodyPr/>
                    <a:lstStyle/>
                    <a:p>
                      <a:endParaRPr lang="de-CH" dirty="0"/>
                    </a:p>
                  </a:txBody>
                  <a:tcPr/>
                </a:tc>
                <a:tc>
                  <a:txBody>
                    <a:bodyPr/>
                    <a:lstStyle/>
                    <a:p>
                      <a:pPr algn="r"/>
                      <a:r>
                        <a:rPr lang="de-CH" sz="1000" dirty="0" smtClean="0">
                          <a:latin typeface="+mn-lt"/>
                        </a:rPr>
                        <a:t>b</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tab pos="87313" algn="l"/>
                        </a:tabLst>
                        <a:defRPr/>
                      </a:pPr>
                      <a:r>
                        <a:rPr lang="de-CH" sz="1000" dirty="0" smtClean="0">
                          <a:solidFill>
                            <a:srgbClr val="FF0000"/>
                          </a:solidFill>
                          <a:latin typeface="+mn-lt"/>
                          <a:ea typeface="Tahoma"/>
                          <a:cs typeface="Tahoma"/>
                        </a:rPr>
                        <a:t>» </a:t>
                      </a:r>
                      <a:r>
                        <a:rPr lang="de-CH" sz="1000" dirty="0" smtClean="0">
                          <a:latin typeface="+mn-lt"/>
                          <a:ea typeface="Tahoma"/>
                          <a:cs typeface="Tahoma"/>
                        </a:rPr>
                        <a:t>können Summen darstellen und Darstellungen nachvollziehen (z.B. auf dem 20er-Feld oder auf dem Zahlenstrahl).</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5656">
                <a:tc>
                  <a:txBody>
                    <a:bodyPr/>
                    <a:lstStyle/>
                    <a:p>
                      <a:endParaRPr lang="de-CH"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endParaRPr lang="de-CH" dirty="0"/>
                    </a:p>
                  </a:txBody>
                  <a:tcP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r"/>
                      <a:r>
                        <a:rPr lang="de-CH" sz="1000" dirty="0" smtClean="0">
                          <a:latin typeface="+mn-lt"/>
                        </a:rPr>
                        <a:t>c</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3600" indent="-93600">
                        <a:tabLst>
                          <a:tab pos="266700" algn="l"/>
                        </a:tabLst>
                      </a:pPr>
                      <a:r>
                        <a:rPr lang="de-CH" sz="1000" dirty="0" smtClean="0">
                          <a:solidFill>
                            <a:srgbClr val="FF0000"/>
                          </a:solidFill>
                          <a:latin typeface="+mn-lt"/>
                          <a:ea typeface="Tahoma"/>
                          <a:cs typeface="Tahoma"/>
                        </a:rPr>
                        <a:t>»</a:t>
                      </a:r>
                      <a:r>
                        <a:rPr lang="de-CH" sz="1000" dirty="0" smtClean="0">
                          <a:latin typeface="+mn-lt"/>
                          <a:ea typeface="Tahoma"/>
                          <a:cs typeface="Tahoma"/>
                        </a:rPr>
                        <a:t> können Rechenwege zu Additionen und Subtraktionen</a:t>
                      </a:r>
                      <a:r>
                        <a:rPr lang="de-CH" sz="1000" baseline="0" dirty="0" smtClean="0">
                          <a:latin typeface="+mn-lt"/>
                          <a:ea typeface="Tahoma"/>
                          <a:cs typeface="Tahoma"/>
                        </a:rPr>
                        <a:t> darstellen und nachvollziehen (z.B. 18 + 14 mit Hilfe des Rechenstrichs).</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3"/>
                  </a:ext>
                </a:extLst>
              </a:tr>
              <a:tr h="359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600" b="1" i="0" u="none" strike="noStrike" kern="1200" cap="none" spc="0" normalizeH="0" baseline="0" noProof="0" dirty="0" smtClean="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de-CH" dirty="0"/>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a:r>
                        <a:rPr lang="de-CH" sz="1000" dirty="0" smtClean="0">
                          <a:latin typeface="+mn-lt"/>
                        </a:rPr>
                        <a:t>d</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3600" indent="-93600"/>
                      <a:r>
                        <a:rPr lang="de-CH" sz="1000" dirty="0" smtClean="0">
                          <a:solidFill>
                            <a:srgbClr val="FF0000"/>
                          </a:solidFill>
                          <a:latin typeface="+mn-lt"/>
                          <a:ea typeface="Tahoma"/>
                          <a:cs typeface="Tahoma"/>
                        </a:rPr>
                        <a:t>»</a:t>
                      </a:r>
                      <a:r>
                        <a:rPr lang="de-CH" sz="1000" dirty="0" smtClean="0">
                          <a:latin typeface="+mn-lt"/>
                          <a:ea typeface="Tahoma"/>
                          <a:cs typeface="Tahoma"/>
                        </a:rPr>
                        <a:t> </a:t>
                      </a:r>
                      <a:r>
                        <a:rPr lang="de-DE" sz="1000" dirty="0" smtClean="0">
                          <a:latin typeface="+mn-lt"/>
                          <a:ea typeface="Tahoma"/>
                          <a:cs typeface="Tahoma"/>
                        </a:rPr>
                        <a:t>erkennen in grafischen Modellen multiplikative Beziehungen, insbesondere Verdoppelungen und 1 · mehr bzw. 1 · weniger (z.B. 3 · 4 und 6 · 4 in einem Punktefeld als Verdoppelung).</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7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2</a:t>
                      </a:r>
                    </a:p>
                  </a:txBody>
                  <a:tcPr marL="90000" marR="90000" marT="0" marB="468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schemeClr>
                    </a:solidFill>
                  </a:tcPr>
                </a:tc>
                <a:tc>
                  <a:txBody>
                    <a:bodyPr/>
                    <a:lstStyle/>
                    <a:p>
                      <a:endParaRPr lang="de-CH" dirty="0"/>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schemeClr>
                    </a:solidFill>
                  </a:tcPr>
                </a:tc>
                <a:tc>
                  <a:txBody>
                    <a:bodyPr/>
                    <a:lstStyle/>
                    <a:p>
                      <a:pPr algn="r"/>
                      <a:r>
                        <a:rPr lang="de-CH" sz="1000" dirty="0" smtClean="0">
                          <a:latin typeface="+mn-lt"/>
                        </a:rPr>
                        <a:t>e</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indent="-93600">
                        <a:tabLst>
                          <a:tab pos="92075" algn="l"/>
                        </a:tabLst>
                      </a:pPr>
                      <a:r>
                        <a:rPr lang="de-CH" sz="1000" dirty="0" smtClean="0">
                          <a:solidFill>
                            <a:srgbClr val="FF0000"/>
                          </a:solidFill>
                          <a:latin typeface="+mn-lt"/>
                          <a:ea typeface="Tahoma"/>
                          <a:cs typeface="Tahoma"/>
                        </a:rPr>
                        <a:t>»</a:t>
                      </a:r>
                      <a:r>
                        <a:rPr lang="de-CH" sz="1000" dirty="0" smtClean="0">
                          <a:latin typeface="+mn-lt"/>
                          <a:ea typeface="Tahoma"/>
                          <a:cs typeface="Tahoma"/>
                        </a:rPr>
                        <a:t> </a:t>
                      </a:r>
                      <a:r>
                        <a:rPr lang="de-DE" sz="1000" dirty="0" smtClean="0">
                          <a:latin typeface="+mn-lt"/>
                        </a:rPr>
                        <a:t>können Rechenwege zu den Grundoperationen darstellen, austauschen und nachvollziehen (z.B. 80 + 5 + 5 + 5 + 5 = 80 + 4 · 5; 347 - 160 → 160 + 40 + 147 = 347).</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tabLst/>
                      </a:pPr>
                      <a:endParaRPr lang="de-CH" sz="1000" dirty="0" smtClean="0">
                        <a:latin typeface="+mn-lt"/>
                      </a:endParaRPr>
                    </a:p>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10094">
                <a:tc>
                  <a:txBody>
                    <a:bodyPr/>
                    <a:lstStyle/>
                    <a:p>
                      <a:endParaRPr lang="de-CH"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66FF"/>
                    </a:solidFill>
                  </a:tcPr>
                </a:tc>
                <a:tc>
                  <a:txBody>
                    <a:bodyPr/>
                    <a:lstStyle/>
                    <a:p>
                      <a:endParaRPr lang="de-CH" dirty="0"/>
                    </a:p>
                  </a:txBody>
                  <a:tcP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75000"/>
                      </a:schemeClr>
                    </a:solidFill>
                  </a:tcPr>
                </a:tc>
                <a:tc>
                  <a:txBody>
                    <a:bodyPr/>
                    <a:lstStyle/>
                    <a:p>
                      <a:pPr algn="r"/>
                      <a:r>
                        <a:rPr lang="de-CH" sz="1000" dirty="0" smtClean="0">
                          <a:latin typeface="+mn-lt"/>
                        </a:rPr>
                        <a:t>f</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indent="-93600">
                        <a:tabLst>
                          <a:tab pos="92075" algn="l"/>
                        </a:tabLst>
                      </a:pPr>
                      <a:r>
                        <a:rPr lang="de-CH" sz="1000" dirty="0" smtClean="0">
                          <a:solidFill>
                            <a:srgbClr val="FF0000"/>
                          </a:solidFill>
                          <a:latin typeface="+mn-lt"/>
                          <a:ea typeface="Tahoma"/>
                          <a:cs typeface="Tahoma"/>
                        </a:rPr>
                        <a:t>»</a:t>
                      </a:r>
                      <a:r>
                        <a:rPr lang="de-CH" sz="1000" dirty="0" smtClean="0">
                          <a:latin typeface="+mn-lt"/>
                          <a:ea typeface="Tahoma"/>
                          <a:cs typeface="Tahoma"/>
                        </a:rPr>
                        <a:t> </a:t>
                      </a:r>
                      <a:r>
                        <a:rPr lang="de-DE" sz="1000" dirty="0" smtClean="0">
                          <a:latin typeface="+mn-lt"/>
                        </a:rPr>
                        <a:t>können Rechenwege zu Grundoperationen mit Dezimalzahlen darstellen, austauschen und nachvollziehen (z.B. 35.7 + 67.8 in mehrere Summanden zerlegen und auf dem Rechenstrich darstellen).</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467096">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p>
                      <a:pPr algn="r"/>
                      <a:r>
                        <a:rPr lang="de-CH" sz="1000" dirty="0" smtClean="0">
                          <a:latin typeface="+mn-lt"/>
                        </a:rPr>
                        <a:t>g</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tab pos="92075" algn="l"/>
                        </a:tabLst>
                        <a:defRPr/>
                      </a:pPr>
                      <a:r>
                        <a:rPr lang="de-CH" sz="1000" dirty="0" smtClean="0">
                          <a:solidFill>
                            <a:srgbClr val="FF0000"/>
                          </a:solidFill>
                          <a:latin typeface="+mn-lt"/>
                          <a:ea typeface="Tahoma"/>
                          <a:cs typeface="Tahoma"/>
                        </a:rPr>
                        <a:t>»</a:t>
                      </a:r>
                      <a:r>
                        <a:rPr lang="de-CH" sz="1000" dirty="0" smtClean="0">
                          <a:latin typeface="+mn-lt"/>
                          <a:ea typeface="Tahoma"/>
                          <a:cs typeface="Tahoma"/>
                        </a:rPr>
                        <a:t> </a:t>
                      </a:r>
                      <a:r>
                        <a:rPr lang="de-DE" sz="1000" dirty="0" smtClean="0">
                          <a:latin typeface="+mn-lt"/>
                        </a:rPr>
                        <a:t>können Summen, Differenzen und Produkte von Brüchen und von Dezimalzahlen mit geeigneten Modellen darstellen und beschreiben (z.B. Produkt: ⅓ von ¾ mit dem Rechteckmodell; Summe: ½ + ¼ mit dem Kreismodell).</a:t>
                      </a:r>
                      <a:endParaRPr lang="de-CH" sz="10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98466">
                <a:tc>
                  <a:txBody>
                    <a:bodyPr/>
                    <a:lstStyle/>
                    <a:p>
                      <a:pPr algn="ctr"/>
                      <a:r>
                        <a:rPr lang="de-CH" sz="1600" b="1" dirty="0" smtClean="0">
                          <a:solidFill>
                            <a:schemeClr val="bg1"/>
                          </a:solidFill>
                          <a:latin typeface="Arial" panose="020B0604020202020204" pitchFamily="34" charset="0"/>
                          <a:cs typeface="Arial" panose="020B0604020202020204" pitchFamily="34" charset="0"/>
                        </a:rPr>
                        <a:t>3</a:t>
                      </a:r>
                      <a:endParaRPr lang="de-CH" sz="1600" b="1" dirty="0">
                        <a:solidFill>
                          <a:schemeClr val="bg1"/>
                        </a:solidFill>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p>
                      <a:pPr algn="r"/>
                      <a:r>
                        <a:rPr lang="de-CH" sz="1000" dirty="0" smtClean="0">
                          <a:latin typeface="+mn-lt"/>
                        </a:rPr>
                        <a:t>h</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defRPr/>
                      </a:pPr>
                      <a:r>
                        <a:rPr lang="de-CH" sz="1000" dirty="0" smtClean="0">
                          <a:solidFill>
                            <a:srgbClr val="FF0000"/>
                          </a:solidFill>
                          <a:latin typeface="+mn-lt"/>
                          <a:ea typeface="Tahoma"/>
                          <a:cs typeface="Tahoma"/>
                        </a:rPr>
                        <a:t>»</a:t>
                      </a:r>
                      <a:r>
                        <a:rPr lang="de-CH" sz="1000" dirty="0" smtClean="0">
                          <a:latin typeface="+mn-lt"/>
                          <a:ea typeface="Tahoma"/>
                          <a:cs typeface="Tahoma"/>
                        </a:rPr>
                        <a:t> können einzelne Überarbeitungsprozesse am Computer und</a:t>
                      </a:r>
                      <a:r>
                        <a:rPr lang="de-CH" sz="1000" baseline="0" dirty="0" smtClean="0">
                          <a:latin typeface="+mn-lt"/>
                          <a:ea typeface="Tahoma"/>
                          <a:cs typeface="Tahoma"/>
                        </a:rPr>
                        <a:t> auf Papier selbstständig ausführen, reflektieren und zielführende Strategien finden.</a:t>
                      </a:r>
                      <a:endParaRPr lang="de-CH" sz="10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452670">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de-CH" sz="1000" dirty="0" smtClean="0">
                          <a:latin typeface="+mn-lt"/>
                        </a:rPr>
                        <a:t>i</a:t>
                      </a:r>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lvl="0" indent="-9360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smtClean="0">
                          <a:ln>
                            <a:noFill/>
                          </a:ln>
                          <a:solidFill>
                            <a:srgbClr val="FF0000"/>
                          </a:solidFill>
                          <a:effectLst/>
                          <a:uLnTx/>
                          <a:uFillTx/>
                          <a:latin typeface="+mn-lt"/>
                          <a:ea typeface="Tahoma"/>
                          <a:cs typeface="Tahoma"/>
                        </a:rPr>
                        <a:t>»</a:t>
                      </a:r>
                      <a:r>
                        <a:rPr kumimoji="0" lang="de-CH" sz="1000" b="0" i="0" u="none" strike="noStrike" kern="1200" cap="none" spc="0" normalizeH="0" baseline="0" noProof="0" dirty="0" smtClean="0">
                          <a:ln>
                            <a:noFill/>
                          </a:ln>
                          <a:solidFill>
                            <a:srgbClr val="000000"/>
                          </a:solidFill>
                          <a:effectLst/>
                          <a:uLnTx/>
                          <a:uFillTx/>
                          <a:latin typeface="+mn-lt"/>
                          <a:ea typeface="Tahoma"/>
                          <a:cs typeface="Tahoma"/>
                        </a:rPr>
                        <a:t> </a:t>
                      </a:r>
                      <a:r>
                        <a:rPr lang="de-DE" sz="1000" dirty="0" smtClean="0">
                          <a:latin typeface="+mn-lt"/>
                        </a:rPr>
                        <a:t>können zwischen exakten und gerundeten Ergebnissen unterscheiden.</a:t>
                      </a:r>
                    </a:p>
                    <a:p>
                      <a:pPr marL="93600" marR="0" lvl="0" indent="-9360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smtClean="0">
                          <a:ln>
                            <a:noFill/>
                          </a:ln>
                          <a:solidFill>
                            <a:srgbClr val="FF0000"/>
                          </a:solidFill>
                          <a:effectLst/>
                          <a:uLnTx/>
                          <a:uFillTx/>
                          <a:latin typeface="+mn-lt"/>
                          <a:ea typeface="Tahoma"/>
                          <a:cs typeface="Tahoma"/>
                        </a:rPr>
                        <a:t>»</a:t>
                      </a:r>
                      <a:r>
                        <a:rPr kumimoji="0" lang="de-CH" sz="1000" b="0" i="0" u="none" strike="noStrike" kern="1200" cap="none" spc="0" normalizeH="0" baseline="0" noProof="0" dirty="0" smtClean="0">
                          <a:ln>
                            <a:noFill/>
                          </a:ln>
                          <a:solidFill>
                            <a:srgbClr val="000000"/>
                          </a:solidFill>
                          <a:effectLst/>
                          <a:uLnTx/>
                          <a:uFillTx/>
                          <a:latin typeface="+mn-lt"/>
                          <a:ea typeface="Tahoma"/>
                          <a:cs typeface="Tahoma"/>
                        </a:rPr>
                        <a:t> </a:t>
                      </a:r>
                      <a:r>
                        <a:rPr kumimoji="0" lang="de-DE" sz="1000" b="0" i="0" u="none" strike="noStrike" kern="1200" cap="none" spc="0" normalizeH="0" baseline="0" noProof="0" dirty="0" smtClean="0">
                          <a:ln>
                            <a:noFill/>
                          </a:ln>
                          <a:solidFill>
                            <a:srgbClr val="000000"/>
                          </a:solidFill>
                          <a:effectLst/>
                          <a:uLnTx/>
                          <a:uFillTx/>
                          <a:latin typeface="+mn-lt"/>
                          <a:ea typeface="Tahoma"/>
                          <a:cs typeface="Tahoma"/>
                        </a:rPr>
                        <a:t>entscheiden situativ, mit gerundeten oder exakten Werten zu operieren (z.B.  oder 1.41).</a:t>
                      </a:r>
                      <a:endParaRPr lang="de-CH" sz="10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bl>
          </a:graphicData>
        </a:graphic>
      </p:graphicFrame>
      <p:sp>
        <p:nvSpPr>
          <p:cNvPr id="8" name="Textfeld 7"/>
          <p:cNvSpPr txBox="1"/>
          <p:nvPr/>
        </p:nvSpPr>
        <p:spPr>
          <a:xfrm>
            <a:off x="575932" y="2462952"/>
            <a:ext cx="1139887" cy="307777"/>
          </a:xfrm>
          <a:prstGeom prst="rect">
            <a:avLst/>
          </a:prstGeom>
          <a:noFill/>
        </p:spPr>
        <p:txBody>
          <a:bodyPr wrap="square" rtlCol="0">
            <a:spAutoFit/>
          </a:bodyPr>
          <a:lstStyle/>
          <a:p>
            <a:r>
              <a:rPr lang="de-CH" sz="1400" dirty="0" smtClean="0">
                <a:solidFill>
                  <a:srgbClr val="FFFFFF"/>
                </a:solidFill>
              </a:rPr>
              <a:t>D.4.E.1</a:t>
            </a:r>
            <a:endParaRPr lang="de-CH" sz="1400" dirty="0">
              <a:solidFill>
                <a:srgbClr val="FFFFFF"/>
              </a:solidFill>
            </a:endParaRPr>
          </a:p>
        </p:txBody>
      </p:sp>
      <p:cxnSp>
        <p:nvCxnSpPr>
          <p:cNvPr id="15" name="Gerade Verbindung 14"/>
          <p:cNvCxnSpPr/>
          <p:nvPr/>
        </p:nvCxnSpPr>
        <p:spPr>
          <a:xfrm>
            <a:off x="1643044" y="4682005"/>
            <a:ext cx="6911602"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8742719" y="1617583"/>
            <a:ext cx="4721" cy="501181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279394" y="1617583"/>
            <a:ext cx="74680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333702" y="1105231"/>
            <a:ext cx="0" cy="3896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2011984" y="7463707"/>
            <a:ext cx="108000" cy="10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grpSp>
        <p:nvGrpSpPr>
          <p:cNvPr id="44" name="Gruppieren 43"/>
          <p:cNvGrpSpPr/>
          <p:nvPr/>
        </p:nvGrpSpPr>
        <p:grpSpPr>
          <a:xfrm>
            <a:off x="1463044" y="4577707"/>
            <a:ext cx="180000" cy="180000"/>
            <a:chOff x="1508584" y="4280099"/>
            <a:chExt cx="180000" cy="180000"/>
          </a:xfrm>
        </p:grpSpPr>
        <p:sp>
          <p:nvSpPr>
            <p:cNvPr id="45" name="Ellipse 44"/>
            <p:cNvSpPr/>
            <p:nvPr/>
          </p:nvSpPr>
          <p:spPr>
            <a:xfrm>
              <a:off x="1542980" y="4316099"/>
              <a:ext cx="108000" cy="10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46" name="Ellipse 45"/>
            <p:cNvSpPr/>
            <p:nvPr/>
          </p:nvSpPr>
          <p:spPr>
            <a:xfrm>
              <a:off x="1508584" y="4280099"/>
              <a:ext cx="180000" cy="180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grpSp>
      <p:sp>
        <p:nvSpPr>
          <p:cNvPr id="54" name="Textfeld 53"/>
          <p:cNvSpPr txBox="1"/>
          <p:nvPr/>
        </p:nvSpPr>
        <p:spPr>
          <a:xfrm>
            <a:off x="1298276" y="2479926"/>
            <a:ext cx="1031766" cy="184666"/>
          </a:xfrm>
          <a:prstGeom prst="rect">
            <a:avLst/>
          </a:prstGeom>
          <a:solidFill>
            <a:schemeClr val="bg1">
              <a:lumMod val="75000"/>
            </a:schemeClr>
          </a:solidFill>
        </p:spPr>
        <p:txBody>
          <a:bodyPr wrap="square" lIns="36000" tIns="0" rIns="36000" bIns="0" rtlCol="0">
            <a:spAutoFit/>
          </a:bodyPr>
          <a:lstStyle/>
          <a:p>
            <a:r>
              <a:rPr lang="de-CH" sz="1200" dirty="0" smtClean="0">
                <a:solidFill>
                  <a:srgbClr val="FFFFFF"/>
                </a:solidFill>
              </a:rPr>
              <a:t>MA.1.C.1</a:t>
            </a:r>
            <a:endParaRPr lang="de-CH" sz="1200" dirty="0">
              <a:solidFill>
                <a:srgbClr val="FFFFFF"/>
              </a:solidFill>
            </a:endParaRPr>
          </a:p>
        </p:txBody>
      </p:sp>
      <p:sp>
        <p:nvSpPr>
          <p:cNvPr id="70" name="Pfeil nach links 69"/>
          <p:cNvSpPr/>
          <p:nvPr/>
        </p:nvSpPr>
        <p:spPr>
          <a:xfrm>
            <a:off x="7093191" y="4541707"/>
            <a:ext cx="1901601" cy="252000"/>
          </a:xfrm>
          <a:prstGeom prst="leftArrow">
            <a:avLst>
              <a:gd name="adj1" fmla="val 91936"/>
              <a:gd name="adj2" fmla="val 548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rgbClr val="FFFFFF"/>
                </a:solidFill>
              </a:rPr>
              <a:t>Orientierungspunkt</a:t>
            </a:r>
            <a:endParaRPr lang="de-CH" sz="1400" dirty="0">
              <a:solidFill>
                <a:srgbClr val="FFFFFF"/>
              </a:solidFill>
            </a:endParaRPr>
          </a:p>
        </p:txBody>
      </p:sp>
      <p:sp>
        <p:nvSpPr>
          <p:cNvPr id="71" name="Pfeil nach links 70"/>
          <p:cNvSpPr/>
          <p:nvPr/>
        </p:nvSpPr>
        <p:spPr>
          <a:xfrm>
            <a:off x="7391605" y="3695700"/>
            <a:ext cx="1603187" cy="252000"/>
          </a:xfrm>
          <a:prstGeom prst="leftArrow">
            <a:avLst>
              <a:gd name="adj1" fmla="val 91936"/>
              <a:gd name="adj2" fmla="val 548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rgbClr val="FFFFFF"/>
                </a:solidFill>
              </a:rPr>
              <a:t>Grundanspruch</a:t>
            </a:r>
            <a:endParaRPr lang="de-CH" sz="1400" dirty="0">
              <a:solidFill>
                <a:srgbClr val="FFFFFF"/>
              </a:solidFill>
            </a:endParaRPr>
          </a:p>
        </p:txBody>
      </p:sp>
      <p:sp>
        <p:nvSpPr>
          <p:cNvPr id="73" name="Pfeil nach rechts 72"/>
          <p:cNvSpPr/>
          <p:nvPr/>
        </p:nvSpPr>
        <p:spPr>
          <a:xfrm>
            <a:off x="789709" y="1662414"/>
            <a:ext cx="1277879" cy="252000"/>
          </a:xfrm>
          <a:prstGeom prst="rightArrow">
            <a:avLst>
              <a:gd name="adj1" fmla="val 10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rgbClr val="FFFFFF"/>
                </a:solidFill>
              </a:rPr>
              <a:t>Kompetenz</a:t>
            </a:r>
            <a:endParaRPr lang="de-CH" sz="1400" dirty="0">
              <a:solidFill>
                <a:srgbClr val="FFFFFF"/>
              </a:solidFill>
            </a:endParaRPr>
          </a:p>
        </p:txBody>
      </p:sp>
    </p:spTree>
    <p:extLst>
      <p:ext uri="{BB962C8B-B14F-4D97-AF65-F5344CB8AC3E}">
        <p14:creationId xmlns:p14="http://schemas.microsoft.com/office/powerpoint/2010/main" val="15046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Überfachliche Kompetenzen</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12</a:t>
            </a:fld>
            <a:endParaRPr lang="de-CH" dirty="0">
              <a:solidFill>
                <a:srgbClr val="000000"/>
              </a:solidFill>
            </a:endParaRPr>
          </a:p>
        </p:txBody>
      </p:sp>
      <p:sp>
        <p:nvSpPr>
          <p:cNvPr id="5" name="Ellipse 4"/>
          <p:cNvSpPr/>
          <p:nvPr/>
        </p:nvSpPr>
        <p:spPr>
          <a:xfrm>
            <a:off x="2052225" y="1412776"/>
            <a:ext cx="2880000" cy="2880000"/>
          </a:xfrm>
          <a:prstGeom prst="ellipse">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tIns="0" rtlCol="0" anchor="ctr"/>
          <a:lstStyle/>
          <a:p>
            <a:pPr algn="ctr"/>
            <a:r>
              <a:rPr lang="de-CH" sz="2000" b="1" dirty="0" smtClean="0">
                <a:solidFill>
                  <a:srgbClr val="000000"/>
                </a:solidFill>
                <a:effectLst>
                  <a:outerShdw blurRad="38100" dist="38100" dir="2700000" algn="tl">
                    <a:srgbClr val="000000">
                      <a:alpha val="43137"/>
                    </a:srgbClr>
                  </a:outerShdw>
                </a:effectLst>
              </a:rPr>
              <a:t>Personale Kompetenzen</a:t>
            </a:r>
          </a:p>
          <a:p>
            <a:pPr algn="ctr"/>
            <a:r>
              <a:rPr lang="de-CH" sz="1400" dirty="0" smtClean="0">
                <a:solidFill>
                  <a:srgbClr val="000000"/>
                </a:solidFill>
              </a:rPr>
              <a:t>Selbstreflexion</a:t>
            </a:r>
          </a:p>
          <a:p>
            <a:pPr algn="ctr"/>
            <a:r>
              <a:rPr lang="de-CH" sz="1400" dirty="0" smtClean="0">
                <a:solidFill>
                  <a:srgbClr val="000000"/>
                </a:solidFill>
              </a:rPr>
              <a:t>Selbstständigkeit</a:t>
            </a:r>
          </a:p>
          <a:p>
            <a:pPr algn="ctr"/>
            <a:r>
              <a:rPr lang="de-CH" sz="1400" dirty="0" smtClean="0">
                <a:solidFill>
                  <a:srgbClr val="000000"/>
                </a:solidFill>
              </a:rPr>
              <a:t>Eigenständigkeit</a:t>
            </a:r>
            <a:endParaRPr lang="de-CH" sz="1400" dirty="0">
              <a:solidFill>
                <a:srgbClr val="000000"/>
              </a:solidFill>
            </a:endParaRPr>
          </a:p>
        </p:txBody>
      </p:sp>
      <p:sp>
        <p:nvSpPr>
          <p:cNvPr id="6" name="Ellipse 5"/>
          <p:cNvSpPr/>
          <p:nvPr/>
        </p:nvSpPr>
        <p:spPr>
          <a:xfrm>
            <a:off x="4471125" y="1412776"/>
            <a:ext cx="2880000" cy="2880000"/>
          </a:xfrm>
          <a:prstGeom prst="ellipse">
            <a:avLst/>
          </a:prstGeom>
          <a:solidFill>
            <a:schemeClr val="bg2">
              <a:lumMod val="40000"/>
              <a:lumOff val="60000"/>
              <a:alpha val="6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de-CH" sz="2000" b="1" dirty="0" smtClean="0">
                <a:solidFill>
                  <a:srgbClr val="000000"/>
                </a:solidFill>
                <a:effectLst>
                  <a:outerShdw blurRad="38100" dist="38100" dir="2700000" algn="tl">
                    <a:srgbClr val="000000">
                      <a:alpha val="43137"/>
                    </a:srgbClr>
                  </a:outerShdw>
                </a:effectLst>
              </a:rPr>
              <a:t>Soziale Kompetenzen</a:t>
            </a:r>
          </a:p>
          <a:p>
            <a:pPr algn="ctr"/>
            <a:r>
              <a:rPr lang="de-CH" sz="1400" dirty="0" smtClean="0">
                <a:solidFill>
                  <a:srgbClr val="000000"/>
                </a:solidFill>
              </a:rPr>
              <a:t>Dialog- und Kooperationsfähigkeit</a:t>
            </a:r>
          </a:p>
          <a:p>
            <a:pPr algn="ctr"/>
            <a:r>
              <a:rPr lang="de-CH" sz="1400" dirty="0" smtClean="0">
                <a:solidFill>
                  <a:srgbClr val="000000"/>
                </a:solidFill>
              </a:rPr>
              <a:t>Konfliktfähigkeit</a:t>
            </a:r>
          </a:p>
          <a:p>
            <a:pPr algn="ctr"/>
            <a:r>
              <a:rPr lang="de-CH" sz="1400" dirty="0" smtClean="0">
                <a:solidFill>
                  <a:srgbClr val="000000"/>
                </a:solidFill>
              </a:rPr>
              <a:t>Umgang mit Vielfalt</a:t>
            </a:r>
            <a:endParaRPr lang="de-CH" sz="1400" dirty="0">
              <a:solidFill>
                <a:srgbClr val="000000"/>
              </a:solidFill>
            </a:endParaRPr>
          </a:p>
        </p:txBody>
      </p:sp>
      <p:sp>
        <p:nvSpPr>
          <p:cNvPr id="7" name="Ellipse 6"/>
          <p:cNvSpPr/>
          <p:nvPr/>
        </p:nvSpPr>
        <p:spPr>
          <a:xfrm>
            <a:off x="3251925" y="3482995"/>
            <a:ext cx="2880000" cy="2880000"/>
          </a:xfrm>
          <a:prstGeom prst="ellipse">
            <a:avLst/>
          </a:prstGeom>
          <a:solidFill>
            <a:schemeClr val="bg2">
              <a:lumMod val="40000"/>
              <a:lumOff val="60000"/>
              <a:alpha val="6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lstStyle/>
          <a:p>
            <a:pPr algn="ctr"/>
            <a:r>
              <a:rPr lang="de-CH" sz="2000" b="1" dirty="0" smtClean="0">
                <a:solidFill>
                  <a:srgbClr val="000000"/>
                </a:solidFill>
                <a:effectLst>
                  <a:outerShdw blurRad="38100" dist="38100" dir="2700000" algn="tl">
                    <a:srgbClr val="000000">
                      <a:alpha val="43137"/>
                    </a:srgbClr>
                  </a:outerShdw>
                </a:effectLst>
              </a:rPr>
              <a:t>Methodische</a:t>
            </a:r>
          </a:p>
          <a:p>
            <a:pPr algn="ctr"/>
            <a:r>
              <a:rPr lang="de-CH" sz="2000" b="1" dirty="0" smtClean="0">
                <a:solidFill>
                  <a:srgbClr val="000000"/>
                </a:solidFill>
                <a:effectLst>
                  <a:outerShdw blurRad="38100" dist="38100" dir="2700000" algn="tl">
                    <a:srgbClr val="000000">
                      <a:alpha val="43137"/>
                    </a:srgbClr>
                  </a:outerShdw>
                </a:effectLst>
              </a:rPr>
              <a:t>Kompetenzen</a:t>
            </a:r>
          </a:p>
          <a:p>
            <a:pPr algn="ctr"/>
            <a:r>
              <a:rPr lang="de-CH" sz="1400" dirty="0" smtClean="0">
                <a:solidFill>
                  <a:srgbClr val="000000"/>
                </a:solidFill>
              </a:rPr>
              <a:t>Sprachfähigkeit</a:t>
            </a:r>
          </a:p>
          <a:p>
            <a:pPr algn="ctr"/>
            <a:r>
              <a:rPr lang="de-CH" sz="1400" dirty="0" smtClean="0">
                <a:solidFill>
                  <a:srgbClr val="000000"/>
                </a:solidFill>
              </a:rPr>
              <a:t>Informationen nutzen</a:t>
            </a:r>
          </a:p>
          <a:p>
            <a:pPr algn="ctr"/>
            <a:r>
              <a:rPr lang="de-CH" sz="1400" dirty="0" smtClean="0">
                <a:solidFill>
                  <a:srgbClr val="000000"/>
                </a:solidFill>
              </a:rPr>
              <a:t>Aufgaben und Probleme lösen</a:t>
            </a:r>
            <a:endParaRPr lang="de-CH" sz="1400" dirty="0">
              <a:solidFill>
                <a:srgbClr val="000000"/>
              </a:solidFill>
            </a:endParaRPr>
          </a:p>
        </p:txBody>
      </p:sp>
    </p:spTree>
    <p:extLst>
      <p:ext uri="{BB962C8B-B14F-4D97-AF65-F5344CB8AC3E}">
        <p14:creationId xmlns:p14="http://schemas.microsoft.com/office/powerpoint/2010/main" val="13957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Entwicklungsorientierte Zugänge</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13</a:t>
            </a:fld>
            <a:endParaRPr lang="de-CH" dirty="0">
              <a:solidFill>
                <a:srgbClr val="000000"/>
              </a:solidFill>
            </a:endParaRPr>
          </a:p>
        </p:txBody>
      </p:sp>
      <p:grpSp>
        <p:nvGrpSpPr>
          <p:cNvPr id="5" name="Gruppieren 4"/>
          <p:cNvGrpSpPr/>
          <p:nvPr/>
        </p:nvGrpSpPr>
        <p:grpSpPr>
          <a:xfrm>
            <a:off x="755650" y="1763272"/>
            <a:ext cx="8162345" cy="4618056"/>
            <a:chOff x="1256307" y="1306240"/>
            <a:chExt cx="5972467" cy="3460226"/>
          </a:xfrm>
        </p:grpSpPr>
        <p:sp>
          <p:nvSpPr>
            <p:cNvPr id="6" name="Rechteck 5"/>
            <p:cNvSpPr/>
            <p:nvPr/>
          </p:nvSpPr>
          <p:spPr>
            <a:xfrm>
              <a:off x="1256307" y="1306240"/>
              <a:ext cx="2995043" cy="344863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7" name="Textfeld 6"/>
            <p:cNvSpPr txBox="1"/>
            <p:nvPr/>
          </p:nvSpPr>
          <p:spPr>
            <a:xfrm>
              <a:off x="1368253" y="1562714"/>
              <a:ext cx="2964505" cy="2733085"/>
            </a:xfrm>
            <a:prstGeom prst="rect">
              <a:avLst/>
            </a:prstGeom>
            <a:noFill/>
          </p:spPr>
          <p:txBody>
            <a:bodyPr wrap="square" rtlCol="0">
              <a:spAutoFit/>
            </a:bodyPr>
            <a:lstStyle/>
            <a:p>
              <a:pPr>
                <a:spcBef>
                  <a:spcPts val="600"/>
                </a:spcBef>
                <a:spcAft>
                  <a:spcPts val="600"/>
                </a:spcAft>
              </a:pPr>
              <a:r>
                <a:rPr lang="de-CH" sz="1400" b="1" dirty="0" smtClean="0">
                  <a:solidFill>
                    <a:srgbClr val="000000"/>
                  </a:solidFill>
                </a:rPr>
                <a:t>Körper, Gesundheit und Motorik</a:t>
              </a:r>
            </a:p>
            <a:p>
              <a:pPr>
                <a:spcBef>
                  <a:spcPts val="600"/>
                </a:spcBef>
                <a:spcAft>
                  <a:spcPts val="600"/>
                </a:spcAft>
              </a:pPr>
              <a:r>
                <a:rPr lang="de-CH" sz="1400" b="1" dirty="0" smtClean="0">
                  <a:solidFill>
                    <a:srgbClr val="000000"/>
                  </a:solidFill>
                </a:rPr>
                <a:t>Wahrnehmung</a:t>
              </a:r>
            </a:p>
            <a:p>
              <a:pPr>
                <a:spcBef>
                  <a:spcPts val="600"/>
                </a:spcBef>
                <a:spcAft>
                  <a:spcPts val="600"/>
                </a:spcAft>
              </a:pPr>
              <a:r>
                <a:rPr lang="de-CH" sz="1400" b="1" dirty="0" smtClean="0">
                  <a:solidFill>
                    <a:srgbClr val="000000"/>
                  </a:solidFill>
                </a:rPr>
                <a:t>Zeitliche Orientierung</a:t>
              </a:r>
            </a:p>
            <a:p>
              <a:pPr>
                <a:spcBef>
                  <a:spcPts val="600"/>
                </a:spcBef>
                <a:spcAft>
                  <a:spcPts val="600"/>
                </a:spcAft>
              </a:pPr>
              <a:r>
                <a:rPr lang="de-CH" sz="1400" b="1" dirty="0" smtClean="0">
                  <a:solidFill>
                    <a:srgbClr val="000000"/>
                  </a:solidFill>
                </a:rPr>
                <a:t>Räumliche Orientierung</a:t>
              </a:r>
            </a:p>
            <a:p>
              <a:pPr>
                <a:spcBef>
                  <a:spcPts val="600"/>
                </a:spcBef>
                <a:spcAft>
                  <a:spcPts val="600"/>
                </a:spcAft>
              </a:pPr>
              <a:r>
                <a:rPr lang="de-CH" sz="1400" b="1" dirty="0" smtClean="0">
                  <a:solidFill>
                    <a:srgbClr val="000000"/>
                  </a:solidFill>
                </a:rPr>
                <a:t>Zusammenhänge und Gesetzmässigkeiten</a:t>
              </a:r>
            </a:p>
            <a:p>
              <a:pPr>
                <a:spcBef>
                  <a:spcPts val="600"/>
                </a:spcBef>
                <a:spcAft>
                  <a:spcPts val="600"/>
                </a:spcAft>
              </a:pPr>
              <a:r>
                <a:rPr lang="de-CH" sz="1400" b="1" dirty="0" smtClean="0">
                  <a:solidFill>
                    <a:srgbClr val="000000"/>
                  </a:solidFill>
                </a:rPr>
                <a:t>Fantasie und Kreativität</a:t>
              </a:r>
            </a:p>
            <a:p>
              <a:pPr>
                <a:spcBef>
                  <a:spcPts val="600"/>
                </a:spcBef>
                <a:spcAft>
                  <a:spcPts val="600"/>
                </a:spcAft>
              </a:pPr>
              <a:r>
                <a:rPr lang="de-CH" sz="1400" b="1" dirty="0" smtClean="0">
                  <a:solidFill>
                    <a:srgbClr val="000000"/>
                  </a:solidFill>
                </a:rPr>
                <a:t>Lernen und Reflexion</a:t>
              </a:r>
            </a:p>
            <a:p>
              <a:pPr>
                <a:spcBef>
                  <a:spcPts val="600"/>
                </a:spcBef>
                <a:spcAft>
                  <a:spcPts val="600"/>
                </a:spcAft>
              </a:pPr>
              <a:r>
                <a:rPr lang="de-CH" sz="1400" b="1" dirty="0" smtClean="0">
                  <a:solidFill>
                    <a:srgbClr val="000000"/>
                  </a:solidFill>
                </a:rPr>
                <a:t>Sprache und Kommunikation</a:t>
              </a:r>
            </a:p>
            <a:p>
              <a:pPr>
                <a:spcBef>
                  <a:spcPts val="600"/>
                </a:spcBef>
                <a:spcAft>
                  <a:spcPts val="600"/>
                </a:spcAft>
              </a:pPr>
              <a:r>
                <a:rPr lang="de-CH" sz="1400" b="1" dirty="0" smtClean="0">
                  <a:solidFill>
                    <a:srgbClr val="000000"/>
                  </a:solidFill>
                </a:rPr>
                <a:t>Eigenständigkeit und soziales Handeln</a:t>
              </a:r>
            </a:p>
            <a:p>
              <a:endParaRPr lang="de-CH" sz="1000" b="1" dirty="0">
                <a:solidFill>
                  <a:srgbClr val="000000"/>
                </a:solidFill>
              </a:endParaRPr>
            </a:p>
          </p:txBody>
        </p:sp>
        <p:sp>
          <p:nvSpPr>
            <p:cNvPr id="8" name="Rechteck 7"/>
            <p:cNvSpPr/>
            <p:nvPr/>
          </p:nvSpPr>
          <p:spPr>
            <a:xfrm rot="10800000">
              <a:off x="4233731" y="1317830"/>
              <a:ext cx="2995043" cy="34486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9" name="Pfeil nach rechts 8"/>
            <p:cNvSpPr/>
            <p:nvPr/>
          </p:nvSpPr>
          <p:spPr>
            <a:xfrm>
              <a:off x="3647951" y="3826746"/>
              <a:ext cx="1171561" cy="781626"/>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0" name="Textfeld 9"/>
            <p:cNvSpPr txBox="1"/>
            <p:nvPr/>
          </p:nvSpPr>
          <p:spPr>
            <a:xfrm>
              <a:off x="4915693" y="1598245"/>
              <a:ext cx="2241813" cy="1830083"/>
            </a:xfrm>
            <a:prstGeom prst="rect">
              <a:avLst/>
            </a:prstGeom>
            <a:noFill/>
          </p:spPr>
          <p:txBody>
            <a:bodyPr wrap="square" rtlCol="0">
              <a:spAutoFit/>
            </a:bodyPr>
            <a:lstStyle/>
            <a:p>
              <a:pPr algn="r">
                <a:spcBef>
                  <a:spcPts val="600"/>
                </a:spcBef>
                <a:spcAft>
                  <a:spcPts val="600"/>
                </a:spcAft>
              </a:pPr>
              <a:r>
                <a:rPr lang="de-CH" sz="1600" b="1" dirty="0" smtClean="0">
                  <a:solidFill>
                    <a:srgbClr val="000000"/>
                  </a:solidFill>
                </a:rPr>
                <a:t>Sprachen</a:t>
              </a:r>
            </a:p>
            <a:p>
              <a:pPr algn="r">
                <a:spcBef>
                  <a:spcPts val="600"/>
                </a:spcBef>
                <a:spcAft>
                  <a:spcPts val="600"/>
                </a:spcAft>
              </a:pPr>
              <a:r>
                <a:rPr lang="de-CH" sz="1600" b="1" dirty="0" smtClean="0">
                  <a:solidFill>
                    <a:srgbClr val="000000"/>
                  </a:solidFill>
                </a:rPr>
                <a:t>Mathematik</a:t>
              </a:r>
            </a:p>
            <a:p>
              <a:pPr algn="r">
                <a:spcBef>
                  <a:spcPts val="600"/>
                </a:spcBef>
                <a:spcAft>
                  <a:spcPts val="600"/>
                </a:spcAft>
              </a:pPr>
              <a:r>
                <a:rPr lang="de-CH" sz="1600" b="1" dirty="0" smtClean="0">
                  <a:solidFill>
                    <a:srgbClr val="000000"/>
                  </a:solidFill>
                </a:rPr>
                <a:t>Natur, Mensch, Gesellschaft</a:t>
              </a:r>
            </a:p>
            <a:p>
              <a:pPr algn="r">
                <a:spcBef>
                  <a:spcPts val="600"/>
                </a:spcBef>
                <a:spcAft>
                  <a:spcPts val="600"/>
                </a:spcAft>
              </a:pPr>
              <a:r>
                <a:rPr lang="de-CH" sz="1600" b="1" dirty="0" smtClean="0">
                  <a:solidFill>
                    <a:srgbClr val="000000"/>
                  </a:solidFill>
                </a:rPr>
                <a:t>Gestalten</a:t>
              </a:r>
            </a:p>
            <a:p>
              <a:pPr algn="r">
                <a:spcBef>
                  <a:spcPts val="600"/>
                </a:spcBef>
                <a:spcAft>
                  <a:spcPts val="600"/>
                </a:spcAft>
              </a:pPr>
              <a:r>
                <a:rPr lang="de-CH" sz="1600" b="1" dirty="0" smtClean="0">
                  <a:solidFill>
                    <a:srgbClr val="000000"/>
                  </a:solidFill>
                </a:rPr>
                <a:t>Musik</a:t>
              </a:r>
            </a:p>
            <a:p>
              <a:pPr algn="r">
                <a:spcBef>
                  <a:spcPts val="600"/>
                </a:spcBef>
                <a:spcAft>
                  <a:spcPts val="600"/>
                </a:spcAft>
              </a:pPr>
              <a:r>
                <a:rPr lang="de-CH" sz="1600" b="1" dirty="0" smtClean="0">
                  <a:solidFill>
                    <a:srgbClr val="000000"/>
                  </a:solidFill>
                </a:rPr>
                <a:t>Bewegung und Sport</a:t>
              </a:r>
              <a:endParaRPr lang="de-CH" sz="1600" b="1" dirty="0">
                <a:solidFill>
                  <a:srgbClr val="000000"/>
                </a:solidFill>
              </a:endParaRPr>
            </a:p>
          </p:txBody>
        </p:sp>
        <p:sp>
          <p:nvSpPr>
            <p:cNvPr id="11" name="Pfeil nach rechts 10"/>
            <p:cNvSpPr/>
            <p:nvPr/>
          </p:nvSpPr>
          <p:spPr>
            <a:xfrm rot="10800000">
              <a:off x="3647951" y="1598245"/>
              <a:ext cx="1171561" cy="78162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grpSp>
    </p:spTree>
    <p:extLst>
      <p:ext uri="{BB962C8B-B14F-4D97-AF65-F5344CB8AC3E}">
        <p14:creationId xmlns:p14="http://schemas.microsoft.com/office/powerpoint/2010/main" val="3925605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Medien und Informatik</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14</a:t>
            </a:fld>
            <a:endParaRPr lang="de-CH" dirty="0">
              <a:solidFill>
                <a:srgbClr val="000000"/>
              </a:solidFill>
            </a:endParaRPr>
          </a:p>
        </p:txBody>
      </p:sp>
      <p:sp>
        <p:nvSpPr>
          <p:cNvPr id="6" name="Abgerundetes Rechteck 5"/>
          <p:cNvSpPr/>
          <p:nvPr/>
        </p:nvSpPr>
        <p:spPr>
          <a:xfrm>
            <a:off x="1799692" y="2276872"/>
            <a:ext cx="6300700" cy="1836204"/>
          </a:xfrm>
          <a:prstGeom prst="roundRect">
            <a:avLst/>
          </a:prstGeom>
          <a:solidFill>
            <a:srgbClr val="FF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solidFill>
                  <a:srgbClr val="000000"/>
                </a:solidFill>
              </a:rPr>
              <a:t>Anwendungskompetenzen</a:t>
            </a:r>
            <a:endParaRPr lang="de-CH" sz="2800" dirty="0">
              <a:solidFill>
                <a:srgbClr val="000000"/>
              </a:solidFill>
            </a:endParaRPr>
          </a:p>
        </p:txBody>
      </p:sp>
      <p:sp>
        <p:nvSpPr>
          <p:cNvPr id="7" name="Abgerundetes Rechteck 6"/>
          <p:cNvSpPr/>
          <p:nvPr/>
        </p:nvSpPr>
        <p:spPr>
          <a:xfrm>
            <a:off x="2231740" y="1520788"/>
            <a:ext cx="2268252" cy="1332148"/>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solidFill>
                  <a:srgbClr val="000000"/>
                </a:solidFill>
              </a:rPr>
              <a:t>Medien</a:t>
            </a:r>
            <a:endParaRPr lang="de-CH" sz="2800" dirty="0">
              <a:solidFill>
                <a:srgbClr val="000000"/>
              </a:solidFill>
            </a:endParaRPr>
          </a:p>
        </p:txBody>
      </p:sp>
      <p:sp>
        <p:nvSpPr>
          <p:cNvPr id="8" name="Abgerundetes Rechteck 7"/>
          <p:cNvSpPr/>
          <p:nvPr/>
        </p:nvSpPr>
        <p:spPr>
          <a:xfrm>
            <a:off x="5472100" y="1520788"/>
            <a:ext cx="2268252" cy="1332148"/>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solidFill>
                  <a:srgbClr val="000000"/>
                </a:solidFill>
              </a:rPr>
              <a:t>Informatik</a:t>
            </a:r>
            <a:endParaRPr lang="de-CH" sz="2800" dirty="0">
              <a:solidFill>
                <a:srgbClr val="000000"/>
              </a:solidFill>
            </a:endParaRPr>
          </a:p>
        </p:txBody>
      </p:sp>
      <p:sp>
        <p:nvSpPr>
          <p:cNvPr id="11" name="Abgerundetes Rechteck 10"/>
          <p:cNvSpPr/>
          <p:nvPr/>
        </p:nvSpPr>
        <p:spPr>
          <a:xfrm>
            <a:off x="2231740" y="3609020"/>
            <a:ext cx="648072" cy="1944216"/>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000" dirty="0" smtClean="0">
                <a:solidFill>
                  <a:srgbClr val="000000"/>
                </a:solidFill>
              </a:rPr>
              <a:t>Sprachen</a:t>
            </a:r>
          </a:p>
          <a:p>
            <a:pPr algn="ctr"/>
            <a:r>
              <a:rPr lang="de-CH" sz="1100" dirty="0" smtClean="0">
                <a:solidFill>
                  <a:srgbClr val="000000"/>
                </a:solidFill>
              </a:rPr>
              <a:t>Tastaturschreiben</a:t>
            </a:r>
            <a:endParaRPr lang="de-CH" sz="1100" dirty="0">
              <a:solidFill>
                <a:srgbClr val="000000"/>
              </a:solidFill>
            </a:endParaRPr>
          </a:p>
        </p:txBody>
      </p:sp>
      <p:sp>
        <p:nvSpPr>
          <p:cNvPr id="12" name="Abgerundetes Rechteck 11"/>
          <p:cNvSpPr/>
          <p:nvPr/>
        </p:nvSpPr>
        <p:spPr>
          <a:xfrm>
            <a:off x="3347864" y="3609020"/>
            <a:ext cx="648072" cy="1944216"/>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000" dirty="0" smtClean="0">
                <a:solidFill>
                  <a:srgbClr val="000000"/>
                </a:solidFill>
              </a:rPr>
              <a:t>Mathematik</a:t>
            </a:r>
            <a:endParaRPr lang="de-CH" sz="2000" dirty="0">
              <a:solidFill>
                <a:srgbClr val="000000"/>
              </a:solidFill>
            </a:endParaRPr>
          </a:p>
        </p:txBody>
      </p:sp>
      <p:sp>
        <p:nvSpPr>
          <p:cNvPr id="13" name="Abgerundetes Rechteck 12"/>
          <p:cNvSpPr/>
          <p:nvPr/>
        </p:nvSpPr>
        <p:spPr>
          <a:xfrm>
            <a:off x="4608004" y="3645024"/>
            <a:ext cx="648072" cy="1944216"/>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000" dirty="0" smtClean="0">
                <a:solidFill>
                  <a:srgbClr val="000000"/>
                </a:solidFill>
              </a:rPr>
              <a:t>Natur</a:t>
            </a:r>
            <a:r>
              <a:rPr lang="de-CH" sz="2000" dirty="0">
                <a:solidFill>
                  <a:srgbClr val="000000"/>
                </a:solidFill>
              </a:rPr>
              <a:t> </a:t>
            </a:r>
            <a:r>
              <a:rPr lang="de-CH" sz="2000" dirty="0" smtClean="0">
                <a:solidFill>
                  <a:srgbClr val="000000"/>
                </a:solidFill>
              </a:rPr>
              <a:t> Mensch</a:t>
            </a:r>
          </a:p>
          <a:p>
            <a:pPr algn="ctr"/>
            <a:r>
              <a:rPr lang="de-CH" sz="2000" dirty="0" smtClean="0">
                <a:solidFill>
                  <a:srgbClr val="000000"/>
                </a:solidFill>
              </a:rPr>
              <a:t>Gesellschaft</a:t>
            </a:r>
            <a:endParaRPr lang="de-CH" sz="2000" dirty="0">
              <a:solidFill>
                <a:srgbClr val="000000"/>
              </a:solidFill>
            </a:endParaRPr>
          </a:p>
        </p:txBody>
      </p:sp>
      <p:sp>
        <p:nvSpPr>
          <p:cNvPr id="14" name="Abgerundetes Rechteck 13"/>
          <p:cNvSpPr/>
          <p:nvPr/>
        </p:nvSpPr>
        <p:spPr>
          <a:xfrm>
            <a:off x="5868144" y="3645024"/>
            <a:ext cx="648072" cy="1944216"/>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000" dirty="0" smtClean="0">
                <a:solidFill>
                  <a:srgbClr val="000000"/>
                </a:solidFill>
              </a:rPr>
              <a:t>Gestalten</a:t>
            </a:r>
            <a:endParaRPr lang="de-CH" sz="2000" dirty="0">
              <a:solidFill>
                <a:srgbClr val="000000"/>
              </a:solidFill>
            </a:endParaRPr>
          </a:p>
        </p:txBody>
      </p:sp>
      <p:sp>
        <p:nvSpPr>
          <p:cNvPr id="15" name="Abgerundetes Rechteck 14"/>
          <p:cNvSpPr/>
          <p:nvPr/>
        </p:nvSpPr>
        <p:spPr>
          <a:xfrm>
            <a:off x="7092280" y="3645024"/>
            <a:ext cx="648072" cy="1944216"/>
          </a:xfrm>
          <a:prstGeom prst="roundRect">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000" dirty="0" smtClean="0">
                <a:solidFill>
                  <a:srgbClr val="000000"/>
                </a:solidFill>
              </a:rPr>
              <a:t>Musik</a:t>
            </a:r>
            <a:endParaRPr lang="de-CH" sz="2000" dirty="0">
              <a:solidFill>
                <a:srgbClr val="000000"/>
              </a:solidFill>
            </a:endParaRPr>
          </a:p>
        </p:txBody>
      </p:sp>
    </p:spTree>
    <p:extLst>
      <p:ext uri="{BB962C8B-B14F-4D97-AF65-F5344CB8AC3E}">
        <p14:creationId xmlns:p14="http://schemas.microsoft.com/office/powerpoint/2010/main" val="13001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Einführung Typewriter</a:t>
            </a:r>
            <a:endParaRPr lang="de-CH" dirty="0"/>
          </a:p>
        </p:txBody>
      </p:sp>
      <p:sp>
        <p:nvSpPr>
          <p:cNvPr id="3" name="Inhaltsplatzhalter 2"/>
          <p:cNvSpPr>
            <a:spLocks noGrp="1"/>
          </p:cNvSpPr>
          <p:nvPr>
            <p:ph idx="1"/>
          </p:nvPr>
        </p:nvSpPr>
        <p:spPr/>
        <p:txBody>
          <a:bodyPr/>
          <a:lstStyle/>
          <a:p>
            <a:r>
              <a:rPr lang="de-CH" dirty="0"/>
              <a:t>Tastaturschreiben mit dem </a:t>
            </a:r>
            <a:r>
              <a:rPr lang="de-CH" dirty="0" smtClean="0"/>
              <a:t>Online Programm </a:t>
            </a:r>
            <a:r>
              <a:rPr lang="de-CH" dirty="0"/>
              <a:t>Typewriter </a:t>
            </a:r>
            <a:endParaRPr lang="de-CH" dirty="0" smtClean="0"/>
          </a:p>
          <a:p>
            <a:r>
              <a:rPr lang="de-CH" dirty="0" smtClean="0"/>
              <a:t>Ziel: "Die </a:t>
            </a:r>
            <a:r>
              <a:rPr lang="de-CH" dirty="0"/>
              <a:t>Schülerinnen und Schüler lernen, die Tastatur effizient zu nutzen. Sie lernen von Beginn an, auf eine ergonomische Platzierung der Finger und </a:t>
            </a:r>
            <a:r>
              <a:rPr lang="de-CH" dirty="0" smtClean="0"/>
              <a:t>Hän</a:t>
            </a:r>
            <a:r>
              <a:rPr lang="de-CH" dirty="0"/>
              <a:t>de zu achten.»</a:t>
            </a:r>
          </a:p>
          <a:p>
            <a:r>
              <a:rPr lang="de-CH" dirty="0" smtClean="0"/>
              <a:t>Regelmässiges Training in der 4.-6. Kl. </a:t>
            </a:r>
            <a:endParaRPr lang="de-CH" dirty="0"/>
          </a:p>
        </p:txBody>
      </p:sp>
      <p:sp>
        <p:nvSpPr>
          <p:cNvPr id="4" name="Datumsplatzhalter 3"/>
          <p:cNvSpPr>
            <a:spLocks noGrp="1"/>
          </p:cNvSpPr>
          <p:nvPr>
            <p:ph type="dt" sz="half" idx="10"/>
          </p:nvPr>
        </p:nvSpPr>
        <p:spPr/>
        <p:txBody>
          <a:bodyPr/>
          <a:lstStyle/>
          <a:p>
            <a:fld id="{BBB1C704-F25B-44B0-BBC7-939989201428}"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15</a:t>
            </a:fld>
            <a:endParaRPr lang="de-CH" dirty="0">
              <a:solidFill>
                <a:srgbClr val="000000"/>
              </a:solidFill>
            </a:endParaRPr>
          </a:p>
        </p:txBody>
      </p:sp>
    </p:spTree>
    <p:extLst>
      <p:ext uri="{BB962C8B-B14F-4D97-AF65-F5344CB8AC3E}">
        <p14:creationId xmlns:p14="http://schemas.microsoft.com/office/powerpoint/2010/main" val="28006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16</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6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3880" t="7238" r="39740" b="81738"/>
          <a:stretch/>
        </p:blipFill>
        <p:spPr>
          <a:xfrm>
            <a:off x="899592" y="1880828"/>
            <a:ext cx="7236804" cy="2268252"/>
          </a:xfrm>
          <a:prstGeom prst="rect">
            <a:avLst/>
          </a:prstGeom>
        </p:spPr>
      </p:pic>
    </p:spTree>
    <p:extLst>
      <p:ext uri="{BB962C8B-B14F-4D97-AF65-F5344CB8AC3E}">
        <p14:creationId xmlns:p14="http://schemas.microsoft.com/office/powerpoint/2010/main" val="63116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739" y="2384884"/>
            <a:ext cx="4677841" cy="1224136"/>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0"/>
            <a:ext cx="5053544" cy="15586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16" y="1592796"/>
            <a:ext cx="5153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3573016"/>
            <a:ext cx="5953956" cy="800212"/>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4365104"/>
            <a:ext cx="2120032" cy="1790167"/>
          </a:xfrm>
          <a:prstGeom prst="rect">
            <a:avLst/>
          </a:prstGeom>
        </p:spPr>
      </p:pic>
    </p:spTree>
    <p:extLst>
      <p:ext uri="{BB962C8B-B14F-4D97-AF65-F5344CB8AC3E}">
        <p14:creationId xmlns:p14="http://schemas.microsoft.com/office/powerpoint/2010/main" val="33181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584684"/>
            <a:ext cx="4935177" cy="439181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401108"/>
            <a:ext cx="4276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71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8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 y="0"/>
            <a:ext cx="9143643" cy="6858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59"/>
            <a:ext cx="9143643" cy="685800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84"/>
            <a:ext cx="9143643" cy="6858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 y="0"/>
            <a:ext cx="9143643" cy="6858000"/>
          </a:xfrm>
          <a:prstGeom prst="rect">
            <a:avLst/>
          </a:prstGeom>
        </p:spPr>
      </p:pic>
      <p:sp>
        <p:nvSpPr>
          <p:cNvPr id="3" name="Textfeld 2"/>
          <p:cNvSpPr txBox="1"/>
          <p:nvPr/>
        </p:nvSpPr>
        <p:spPr>
          <a:xfrm>
            <a:off x="845290" y="5543528"/>
            <a:ext cx="2934410" cy="906366"/>
          </a:xfrm>
          <a:prstGeom prst="rect">
            <a:avLst/>
          </a:prstGeom>
          <a:solidFill>
            <a:schemeClr val="bg2">
              <a:lumMod val="60000"/>
              <a:lumOff val="40000"/>
              <a:alpha val="42000"/>
            </a:schemeClr>
          </a:solidFill>
        </p:spPr>
        <p:txBody>
          <a:bodyPr wrap="square" lIns="144000" tIns="144000" rIns="144000" bIns="144000" rtlCol="0">
            <a:spAutoFit/>
          </a:bodyPr>
          <a:lstStyle/>
          <a:p>
            <a:r>
              <a:rPr lang="de-CH" sz="4000" dirty="0" smtClean="0">
                <a:solidFill>
                  <a:srgbClr val="000000"/>
                </a:solidFill>
                <a:latin typeface="Arial Black"/>
              </a:rPr>
              <a:t>WISSEN</a:t>
            </a:r>
            <a:endParaRPr lang="de-CH" sz="4000" dirty="0">
              <a:solidFill>
                <a:srgbClr val="000000"/>
              </a:solidFill>
              <a:latin typeface="Arial Black"/>
            </a:endParaRPr>
          </a:p>
        </p:txBody>
      </p:sp>
      <p:sp>
        <p:nvSpPr>
          <p:cNvPr id="4" name="Textfeld 3"/>
          <p:cNvSpPr txBox="1"/>
          <p:nvPr/>
        </p:nvSpPr>
        <p:spPr>
          <a:xfrm>
            <a:off x="5698972" y="5524246"/>
            <a:ext cx="3285538" cy="906366"/>
          </a:xfrm>
          <a:prstGeom prst="rect">
            <a:avLst/>
          </a:prstGeom>
          <a:solidFill>
            <a:schemeClr val="bg2">
              <a:lumMod val="60000"/>
              <a:lumOff val="40000"/>
              <a:alpha val="42000"/>
            </a:schemeClr>
          </a:solidFill>
        </p:spPr>
        <p:txBody>
          <a:bodyPr wrap="square" lIns="144000" tIns="144000" rIns="144000" bIns="144000" rtlCol="0">
            <a:spAutoFit/>
          </a:bodyPr>
          <a:lstStyle/>
          <a:p>
            <a:r>
              <a:rPr lang="de-CH" sz="4000" dirty="0" smtClean="0">
                <a:solidFill>
                  <a:srgbClr val="000000"/>
                </a:solidFill>
                <a:latin typeface="Arial Black"/>
              </a:rPr>
              <a:t>KÖNNEN</a:t>
            </a:r>
            <a:endParaRPr lang="de-CH" sz="4000" dirty="0">
              <a:solidFill>
                <a:srgbClr val="000000"/>
              </a:solidFill>
              <a:latin typeface="Arial Black"/>
            </a:endParaRPr>
          </a:p>
        </p:txBody>
      </p:sp>
      <p:sp>
        <p:nvSpPr>
          <p:cNvPr id="5" name="Textfeld 4"/>
          <p:cNvSpPr txBox="1"/>
          <p:nvPr/>
        </p:nvSpPr>
        <p:spPr>
          <a:xfrm>
            <a:off x="3115338" y="4637162"/>
            <a:ext cx="2743200" cy="906366"/>
          </a:xfrm>
          <a:prstGeom prst="rect">
            <a:avLst/>
          </a:prstGeom>
          <a:solidFill>
            <a:schemeClr val="bg2">
              <a:lumMod val="60000"/>
              <a:lumOff val="40000"/>
              <a:alpha val="42000"/>
            </a:schemeClr>
          </a:solidFill>
        </p:spPr>
        <p:txBody>
          <a:bodyPr wrap="square" lIns="144000" tIns="144000" rIns="144000" bIns="144000" rtlCol="0">
            <a:spAutoFit/>
          </a:bodyPr>
          <a:lstStyle/>
          <a:p>
            <a:r>
              <a:rPr lang="de-CH" sz="4000" dirty="0" smtClean="0">
                <a:solidFill>
                  <a:srgbClr val="000000"/>
                </a:solidFill>
                <a:latin typeface="Arial Black"/>
              </a:rPr>
              <a:t>WOLLEN</a:t>
            </a:r>
            <a:endParaRPr lang="de-CH" sz="4000" dirty="0">
              <a:solidFill>
                <a:srgbClr val="000000"/>
              </a:solidFill>
              <a:latin typeface="Arial Black"/>
            </a:endParaRPr>
          </a:p>
        </p:txBody>
      </p:sp>
    </p:spTree>
    <p:extLst>
      <p:ext uri="{BB962C8B-B14F-4D97-AF65-F5344CB8AC3E}">
        <p14:creationId xmlns:p14="http://schemas.microsoft.com/office/powerpoint/2010/main" val="17083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Kompetenzorientierter Unterricht - 8 Merkmale</a:t>
            </a:r>
            <a:endParaRPr lang="de-CH" dirty="0"/>
          </a:p>
        </p:txBody>
      </p:sp>
      <p:sp>
        <p:nvSpPr>
          <p:cNvPr id="6" name="Rechteck 5"/>
          <p:cNvSpPr/>
          <p:nvPr/>
        </p:nvSpPr>
        <p:spPr>
          <a:xfrm>
            <a:off x="419099" y="6118141"/>
            <a:ext cx="8724901" cy="276999"/>
          </a:xfrm>
          <a:prstGeom prst="rect">
            <a:avLst/>
          </a:prstGeom>
        </p:spPr>
        <p:txBody>
          <a:bodyPr wrap="square">
            <a:spAutoFit/>
          </a:bodyPr>
          <a:lstStyle/>
          <a:p>
            <a:r>
              <a:rPr lang="de-CH" sz="1200" dirty="0">
                <a:solidFill>
                  <a:srgbClr val="000000"/>
                </a:solidFill>
              </a:rPr>
              <a:t>(vgl. </a:t>
            </a:r>
            <a:r>
              <a:rPr lang="de-CH" sz="1200" dirty="0" err="1">
                <a:solidFill>
                  <a:srgbClr val="000000"/>
                </a:solidFill>
              </a:rPr>
              <a:t>Joller</a:t>
            </a:r>
            <a:r>
              <a:rPr lang="de-CH" sz="1200" dirty="0">
                <a:solidFill>
                  <a:srgbClr val="000000"/>
                </a:solidFill>
              </a:rPr>
              <a:t>, Zutavern, </a:t>
            </a:r>
            <a:r>
              <a:rPr lang="de-CH" sz="1200" dirty="0" err="1">
                <a:solidFill>
                  <a:srgbClr val="000000"/>
                </a:solidFill>
              </a:rPr>
              <a:t>Tettenborn</a:t>
            </a:r>
            <a:r>
              <a:rPr lang="de-CH" sz="1200" dirty="0">
                <a:solidFill>
                  <a:srgbClr val="000000"/>
                </a:solidFill>
              </a:rPr>
              <a:t>, Ulrich, Zeiger, 2014, Leitartikel zum kompetenzorientierten Unterricht, PH Luzern)</a:t>
            </a:r>
          </a:p>
        </p:txBody>
      </p:sp>
      <p:sp>
        <p:nvSpPr>
          <p:cNvPr id="5" name="Abgerundetes Rechteck 4"/>
          <p:cNvSpPr/>
          <p:nvPr/>
        </p:nvSpPr>
        <p:spPr>
          <a:xfrm>
            <a:off x="533396" y="1444624"/>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Authentische Anforderungs-situationen</a:t>
            </a:r>
          </a:p>
          <a:p>
            <a:pPr algn="ctr"/>
            <a:endParaRPr lang="de-CH" dirty="0">
              <a:solidFill>
                <a:srgbClr val="FFFFFF"/>
              </a:solidFill>
            </a:endParaRPr>
          </a:p>
        </p:txBody>
      </p:sp>
      <p:sp>
        <p:nvSpPr>
          <p:cNvPr id="10" name="Abgerundetes Rechteck 9"/>
          <p:cNvSpPr/>
          <p:nvPr/>
        </p:nvSpPr>
        <p:spPr>
          <a:xfrm>
            <a:off x="2505071" y="1447799"/>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Erfolgserlebnisse ermöglichen</a:t>
            </a:r>
          </a:p>
        </p:txBody>
      </p:sp>
      <p:sp>
        <p:nvSpPr>
          <p:cNvPr id="11" name="Abgerundetes Rechteck 10"/>
          <p:cNvSpPr/>
          <p:nvPr/>
        </p:nvSpPr>
        <p:spPr>
          <a:xfrm>
            <a:off x="4476744" y="1450974"/>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Verknüpfung von Instruktion und Konstruktion</a:t>
            </a:r>
          </a:p>
          <a:p>
            <a:pPr algn="ctr"/>
            <a:endParaRPr lang="de-CH" dirty="0">
              <a:solidFill>
                <a:srgbClr val="FFFFFF"/>
              </a:solidFill>
            </a:endParaRPr>
          </a:p>
        </p:txBody>
      </p:sp>
      <p:sp>
        <p:nvSpPr>
          <p:cNvPr id="12" name="Abgerundetes Rechteck 11"/>
          <p:cNvSpPr/>
          <p:nvPr/>
        </p:nvSpPr>
        <p:spPr>
          <a:xfrm>
            <a:off x="6442074" y="1450974"/>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Transparente Erwartungen</a:t>
            </a:r>
          </a:p>
          <a:p>
            <a:pPr algn="ctr"/>
            <a:endParaRPr lang="de-CH" dirty="0">
              <a:solidFill>
                <a:srgbClr val="FFFFFF"/>
              </a:solidFill>
            </a:endParaRPr>
          </a:p>
        </p:txBody>
      </p:sp>
      <p:sp>
        <p:nvSpPr>
          <p:cNvPr id="13" name="Abgerundetes Rechteck 12"/>
          <p:cNvSpPr/>
          <p:nvPr/>
        </p:nvSpPr>
        <p:spPr>
          <a:xfrm>
            <a:off x="536571" y="3743324"/>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err="1">
                <a:solidFill>
                  <a:srgbClr val="FF0000"/>
                </a:solidFill>
              </a:rPr>
              <a:t>Binnendifferen-zierung</a:t>
            </a:r>
            <a:r>
              <a:rPr lang="de-CH" sz="1400" dirty="0">
                <a:solidFill>
                  <a:srgbClr val="FF0000"/>
                </a:solidFill>
              </a:rPr>
              <a:t> und Individualisierung</a:t>
            </a:r>
          </a:p>
          <a:p>
            <a:pPr algn="ctr"/>
            <a:endParaRPr lang="de-CH" dirty="0">
              <a:solidFill>
                <a:srgbClr val="FFFFFF"/>
              </a:solidFill>
            </a:endParaRPr>
          </a:p>
        </p:txBody>
      </p:sp>
      <p:sp>
        <p:nvSpPr>
          <p:cNvPr id="14" name="Abgerundetes Rechteck 13"/>
          <p:cNvSpPr/>
          <p:nvPr/>
        </p:nvSpPr>
        <p:spPr>
          <a:xfrm>
            <a:off x="2492373" y="3743324"/>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Kumulativer Kompetenzaufbau</a:t>
            </a:r>
          </a:p>
          <a:p>
            <a:pPr algn="ctr"/>
            <a:endParaRPr lang="de-CH" dirty="0">
              <a:solidFill>
                <a:srgbClr val="FFFFFF"/>
              </a:solidFill>
            </a:endParaRPr>
          </a:p>
        </p:txBody>
      </p:sp>
      <p:sp>
        <p:nvSpPr>
          <p:cNvPr id="15" name="Abgerundetes Rechteck 14"/>
          <p:cNvSpPr/>
          <p:nvPr/>
        </p:nvSpPr>
        <p:spPr>
          <a:xfrm>
            <a:off x="4479923" y="3740149"/>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Feedback von anderen</a:t>
            </a:r>
          </a:p>
          <a:p>
            <a:pPr algn="ctr"/>
            <a:endParaRPr lang="de-CH" dirty="0">
              <a:solidFill>
                <a:srgbClr val="FFFFFF"/>
              </a:solidFill>
            </a:endParaRPr>
          </a:p>
        </p:txBody>
      </p:sp>
      <p:sp>
        <p:nvSpPr>
          <p:cNvPr id="16" name="Abgerundetes Rechteck 15"/>
          <p:cNvSpPr/>
          <p:nvPr/>
        </p:nvSpPr>
        <p:spPr>
          <a:xfrm>
            <a:off x="6448423" y="3740149"/>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Erkenntnisse durch Reflexion</a:t>
            </a:r>
          </a:p>
          <a:p>
            <a:pPr algn="ctr"/>
            <a:endParaRPr lang="de-CH" dirty="0">
              <a:solidFill>
                <a:srgbClr val="FFFFFF"/>
              </a:solidFill>
            </a:endParaRPr>
          </a:p>
        </p:txBody>
      </p:sp>
      <p:pic>
        <p:nvPicPr>
          <p:cNvPr id="20" name="Grafi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6792"/>
            <a:ext cx="1440160" cy="1225521"/>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124744"/>
            <a:ext cx="1080120" cy="1773856"/>
          </a:xfrm>
          <a:prstGeom prst="rect">
            <a:avLst/>
          </a:prstGeom>
        </p:spPr>
      </p:pic>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484784"/>
            <a:ext cx="1729677" cy="1440160"/>
          </a:xfrm>
          <a:prstGeom prst="rect">
            <a:avLst/>
          </a:prstGeom>
        </p:spPr>
      </p:pic>
      <p:pic>
        <p:nvPicPr>
          <p:cNvPr id="23" name="Grafik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94868">
            <a:off x="6867542" y="1429778"/>
            <a:ext cx="1113698" cy="1596847"/>
          </a:xfrm>
          <a:prstGeom prst="rect">
            <a:avLst/>
          </a:prstGeom>
        </p:spPr>
      </p:pic>
      <p:pic>
        <p:nvPicPr>
          <p:cNvPr id="24" name="Grafik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3573016"/>
            <a:ext cx="1041230" cy="1656184"/>
          </a:xfrm>
          <a:prstGeom prst="rect">
            <a:avLst/>
          </a:prstGeom>
        </p:spPr>
      </p:pic>
      <p:pic>
        <p:nvPicPr>
          <p:cNvPr id="25" name="Grafik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4149080"/>
            <a:ext cx="1628775" cy="1019175"/>
          </a:xfrm>
          <a:prstGeom prst="rect">
            <a:avLst/>
          </a:prstGeom>
        </p:spPr>
      </p:pic>
      <p:pic>
        <p:nvPicPr>
          <p:cNvPr id="26" name="Grafik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2040" y="3789040"/>
            <a:ext cx="792088" cy="1430159"/>
          </a:xfrm>
          <a:prstGeom prst="rect">
            <a:avLst/>
          </a:prstGeom>
        </p:spPr>
      </p:pic>
      <p:pic>
        <p:nvPicPr>
          <p:cNvPr id="28" name="Grafik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4248" y="3717032"/>
            <a:ext cx="1322467" cy="1623442"/>
          </a:xfrm>
          <a:prstGeom prst="rect">
            <a:avLst/>
          </a:prstGeom>
        </p:spPr>
      </p:pic>
      <p:sp>
        <p:nvSpPr>
          <p:cNvPr id="29" name="Textfeld 28"/>
          <p:cNvSpPr txBox="1"/>
          <p:nvPr/>
        </p:nvSpPr>
        <p:spPr>
          <a:xfrm>
            <a:off x="6660232" y="6453336"/>
            <a:ext cx="1537600"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r>
              <a:rPr lang="de-CH" sz="1200" dirty="0" smtClean="0">
                <a:solidFill>
                  <a:schemeClr val="bg1"/>
                </a:solidFill>
                <a:effectLst>
                  <a:outerShdw blurRad="38100" dist="38100" dir="2700000" algn="tl">
                    <a:srgbClr val="000000">
                      <a:alpha val="43137"/>
                    </a:srgbClr>
                  </a:outerShdw>
                </a:effectLst>
                <a:hlinkClick r:id="rId11"/>
              </a:rPr>
              <a:t>Beispielvideo PHLU</a:t>
            </a:r>
            <a:endParaRPr lang="de-CH"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9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 rechteckige Legende 26"/>
          <p:cNvSpPr/>
          <p:nvPr/>
        </p:nvSpPr>
        <p:spPr>
          <a:xfrm>
            <a:off x="5540688" y="437912"/>
            <a:ext cx="3270532" cy="812873"/>
          </a:xfrm>
          <a:prstGeom prst="wedgeRoundRectCallout">
            <a:avLst>
              <a:gd name="adj1" fmla="val 37992"/>
              <a:gd name="adj2" fmla="val 87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CH" dirty="0"/>
              <a:t>Mit einer Landkarte einen versteckten Schatz im Dorf finden.</a:t>
            </a:r>
          </a:p>
        </p:txBody>
      </p:sp>
      <p:sp>
        <p:nvSpPr>
          <p:cNvPr id="4" name="Abgerundete rechteckige Legende 3"/>
          <p:cNvSpPr/>
          <p:nvPr/>
        </p:nvSpPr>
        <p:spPr>
          <a:xfrm>
            <a:off x="251520" y="404664"/>
            <a:ext cx="3239262" cy="846121"/>
          </a:xfrm>
          <a:prstGeom prst="wedgeRoundRectCallout">
            <a:avLst>
              <a:gd name="adj1" fmla="val -38275"/>
              <a:gd name="adj2" fmla="val 723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CH" dirty="0"/>
              <a:t>Mit einer Landkarte einen versteckten Schatz im Dorf finden.</a:t>
            </a:r>
          </a:p>
        </p:txBody>
      </p:sp>
      <p:pic>
        <p:nvPicPr>
          <p:cNvPr id="5" name="Grafik 4"/>
          <p:cNvPicPr>
            <a:picLocks noChangeAspect="1"/>
          </p:cNvPicPr>
          <p:nvPr/>
        </p:nvPicPr>
        <p:blipFill>
          <a:blip r:embed="rId3"/>
          <a:stretch>
            <a:fillRect/>
          </a:stretch>
        </p:blipFill>
        <p:spPr>
          <a:xfrm>
            <a:off x="3687393" y="404664"/>
            <a:ext cx="811346" cy="918102"/>
          </a:xfrm>
          <a:prstGeom prst="rect">
            <a:avLst/>
          </a:prstGeom>
        </p:spPr>
      </p:pic>
      <p:pic>
        <p:nvPicPr>
          <p:cNvPr id="9" name="Grafik 8"/>
          <p:cNvPicPr>
            <a:picLocks noChangeAspect="1"/>
          </p:cNvPicPr>
          <p:nvPr/>
        </p:nvPicPr>
        <p:blipFill>
          <a:blip r:embed="rId4"/>
          <a:stretch>
            <a:fillRect/>
          </a:stretch>
        </p:blipFill>
        <p:spPr>
          <a:xfrm>
            <a:off x="3696550" y="2025582"/>
            <a:ext cx="811346" cy="1060373"/>
          </a:xfrm>
          <a:prstGeom prst="rect">
            <a:avLst/>
          </a:prstGeom>
        </p:spPr>
      </p:pic>
      <p:pic>
        <p:nvPicPr>
          <p:cNvPr id="11" name="Grafik 10"/>
          <p:cNvPicPr>
            <a:picLocks noChangeAspect="1"/>
          </p:cNvPicPr>
          <p:nvPr/>
        </p:nvPicPr>
        <p:blipFill>
          <a:blip r:embed="rId5"/>
          <a:stretch>
            <a:fillRect/>
          </a:stretch>
        </p:blipFill>
        <p:spPr>
          <a:xfrm>
            <a:off x="3712020" y="3650967"/>
            <a:ext cx="811346" cy="918102"/>
          </a:xfrm>
          <a:prstGeom prst="rect">
            <a:avLst/>
          </a:prstGeom>
        </p:spPr>
      </p:pic>
      <p:pic>
        <p:nvPicPr>
          <p:cNvPr id="13" name="Grafik 12"/>
          <p:cNvPicPr>
            <a:picLocks noChangeAspect="1"/>
          </p:cNvPicPr>
          <p:nvPr/>
        </p:nvPicPr>
        <p:blipFill>
          <a:blip r:embed="rId6"/>
          <a:stretch>
            <a:fillRect/>
          </a:stretch>
        </p:blipFill>
        <p:spPr>
          <a:xfrm>
            <a:off x="3753028" y="5013176"/>
            <a:ext cx="829709" cy="1013489"/>
          </a:xfrm>
          <a:prstGeom prst="rect">
            <a:avLst/>
          </a:prstGeom>
        </p:spPr>
      </p:pic>
      <p:pic>
        <p:nvPicPr>
          <p:cNvPr id="14" name="Grafik 13"/>
          <p:cNvPicPr>
            <a:picLocks noChangeAspect="1"/>
          </p:cNvPicPr>
          <p:nvPr/>
        </p:nvPicPr>
        <p:blipFill>
          <a:blip r:embed="rId7"/>
          <a:stretch>
            <a:fillRect/>
          </a:stretch>
        </p:blipFill>
        <p:spPr>
          <a:xfrm>
            <a:off x="4614040" y="332603"/>
            <a:ext cx="811346" cy="990163"/>
          </a:xfrm>
          <a:prstGeom prst="rect">
            <a:avLst/>
          </a:prstGeom>
        </p:spPr>
      </p:pic>
      <p:pic>
        <p:nvPicPr>
          <p:cNvPr id="15" name="Grafik 14"/>
          <p:cNvPicPr>
            <a:picLocks noChangeAspect="1"/>
          </p:cNvPicPr>
          <p:nvPr/>
        </p:nvPicPr>
        <p:blipFill>
          <a:blip r:embed="rId8"/>
          <a:stretch>
            <a:fillRect/>
          </a:stretch>
        </p:blipFill>
        <p:spPr>
          <a:xfrm>
            <a:off x="4614040" y="2128659"/>
            <a:ext cx="815294" cy="925614"/>
          </a:xfrm>
          <a:prstGeom prst="rect">
            <a:avLst/>
          </a:prstGeom>
        </p:spPr>
      </p:pic>
      <p:pic>
        <p:nvPicPr>
          <p:cNvPr id="19" name="Grafik 18"/>
          <p:cNvPicPr>
            <a:picLocks noChangeAspect="1"/>
          </p:cNvPicPr>
          <p:nvPr/>
        </p:nvPicPr>
        <p:blipFill>
          <a:blip r:embed="rId9"/>
          <a:stretch>
            <a:fillRect/>
          </a:stretch>
        </p:blipFill>
        <p:spPr>
          <a:xfrm>
            <a:off x="4671921" y="3648565"/>
            <a:ext cx="810792" cy="920504"/>
          </a:xfrm>
          <a:prstGeom prst="rect">
            <a:avLst/>
          </a:prstGeom>
        </p:spPr>
      </p:pic>
      <p:pic>
        <p:nvPicPr>
          <p:cNvPr id="26" name="Grafik 25"/>
          <p:cNvPicPr>
            <a:picLocks noChangeAspect="1"/>
          </p:cNvPicPr>
          <p:nvPr/>
        </p:nvPicPr>
        <p:blipFill>
          <a:blip r:embed="rId10"/>
          <a:stretch>
            <a:fillRect/>
          </a:stretch>
        </p:blipFill>
        <p:spPr>
          <a:xfrm>
            <a:off x="4691363" y="5044857"/>
            <a:ext cx="829648" cy="950125"/>
          </a:xfrm>
          <a:prstGeom prst="rect">
            <a:avLst/>
          </a:prstGeom>
        </p:spPr>
      </p:pic>
      <p:sp>
        <p:nvSpPr>
          <p:cNvPr id="28" name="Textfeld 27"/>
          <p:cNvSpPr txBox="1"/>
          <p:nvPr/>
        </p:nvSpPr>
        <p:spPr>
          <a:xfrm>
            <a:off x="7308305" y="6309320"/>
            <a:ext cx="1471756" cy="2308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de-CH" sz="900" dirty="0">
                <a:solidFill>
                  <a:schemeClr val="bg1"/>
                </a:solidFill>
                <a:effectLst>
                  <a:outerShdw blurRad="38100" dist="38100" dir="2700000" algn="tl">
                    <a:srgbClr val="000000">
                      <a:alpha val="43137"/>
                    </a:srgbClr>
                  </a:outerShdw>
                </a:effectLst>
                <a:hlinkClick r:id="rId11"/>
              </a:rPr>
              <a:t>Beispielvideo PHLU</a:t>
            </a:r>
            <a:endParaRPr lang="de-CH" sz="9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2674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23</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6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Beurteilung beim LP21</a:t>
            </a:r>
            <a:endParaRPr lang="de-CH" dirty="0"/>
          </a:p>
        </p:txBody>
      </p:sp>
      <p:sp>
        <p:nvSpPr>
          <p:cNvPr id="3" name="Inhaltsplatzhalter 2"/>
          <p:cNvSpPr>
            <a:spLocks noGrp="1"/>
          </p:cNvSpPr>
          <p:nvPr>
            <p:ph idx="1"/>
          </p:nvPr>
        </p:nvSpPr>
        <p:spPr/>
        <p:txBody>
          <a:bodyPr/>
          <a:lstStyle/>
          <a:p>
            <a:r>
              <a:rPr lang="de-CH" dirty="0" smtClean="0">
                <a:solidFill>
                  <a:schemeClr val="tx2"/>
                </a:solidFill>
              </a:rPr>
              <a:t>Beurteilung </a:t>
            </a:r>
            <a:r>
              <a:rPr lang="de-CH" dirty="0">
                <a:solidFill>
                  <a:schemeClr val="tx2"/>
                </a:solidFill>
              </a:rPr>
              <a:t>der Lernenden </a:t>
            </a:r>
            <a:r>
              <a:rPr lang="de-CH" dirty="0" smtClean="0">
                <a:solidFill>
                  <a:schemeClr val="tx2"/>
                </a:solidFill>
              </a:rPr>
              <a:t>bleibt mit Lehrplans 21 grundsätzlich gleich </a:t>
            </a:r>
            <a:r>
              <a:rPr lang="de-CH" dirty="0" smtClean="0">
                <a:solidFill>
                  <a:schemeClr val="tx2"/>
                </a:solidFill>
                <a:sym typeface="Wingdings" panose="05000000000000000000" pitchFamily="2" charset="2"/>
              </a:rPr>
              <a:t> wenige G</a:t>
            </a:r>
            <a:r>
              <a:rPr lang="de-CH" dirty="0" smtClean="0">
                <a:solidFill>
                  <a:schemeClr val="tx2"/>
                </a:solidFill>
              </a:rPr>
              <a:t>ewichtsverschiebungen</a:t>
            </a:r>
            <a:endParaRPr lang="de-CH" dirty="0">
              <a:solidFill>
                <a:schemeClr val="tx2"/>
              </a:solidFill>
            </a:endParaRPr>
          </a:p>
          <a:p>
            <a:r>
              <a:rPr lang="de-CH" dirty="0">
                <a:solidFill>
                  <a:schemeClr val="tx2"/>
                </a:solidFill>
              </a:rPr>
              <a:t>Kompetenzen </a:t>
            </a:r>
            <a:r>
              <a:rPr lang="de-CH" dirty="0" smtClean="0">
                <a:solidFill>
                  <a:schemeClr val="tx2"/>
                </a:solidFill>
              </a:rPr>
              <a:t>werden </a:t>
            </a:r>
            <a:r>
              <a:rPr lang="de-CH" dirty="0">
                <a:solidFill>
                  <a:schemeClr val="tx2"/>
                </a:solidFill>
              </a:rPr>
              <a:t>gebündelt und in möglichst überprüfbare Lernziele gefasst </a:t>
            </a:r>
            <a:endParaRPr lang="de-CH" dirty="0" smtClean="0">
              <a:solidFill>
                <a:schemeClr val="tx2"/>
              </a:solidFill>
            </a:endParaRPr>
          </a:p>
          <a:p>
            <a:r>
              <a:rPr lang="de-CH" dirty="0" smtClean="0">
                <a:solidFill>
                  <a:schemeClr val="tx2"/>
                </a:solidFill>
              </a:rPr>
              <a:t>Neues Fremdbeurteilungsdokument  </a:t>
            </a:r>
            <a:r>
              <a:rPr lang="de-CH" dirty="0" smtClean="0">
                <a:solidFill>
                  <a:schemeClr val="tx2"/>
                </a:solidFill>
                <a:sym typeface="Wingdings" panose="05000000000000000000" pitchFamily="2" charset="2"/>
              </a:rPr>
              <a:t> </a:t>
            </a:r>
            <a:r>
              <a:rPr lang="de-CH" dirty="0" smtClean="0">
                <a:solidFill>
                  <a:schemeClr val="tx2"/>
                </a:solidFill>
              </a:rPr>
              <a:t>individueller </a:t>
            </a:r>
            <a:r>
              <a:rPr lang="de-CH" dirty="0">
                <a:solidFill>
                  <a:schemeClr val="tx2"/>
                </a:solidFill>
              </a:rPr>
              <a:t>Lernstand mit Bezug auf den Kompetenzaufbau im Lehrplan </a:t>
            </a:r>
            <a:r>
              <a:rPr lang="de-CH" dirty="0" smtClean="0">
                <a:solidFill>
                  <a:schemeClr val="tx2"/>
                </a:solidFill>
              </a:rPr>
              <a:t>21</a:t>
            </a:r>
            <a:endParaRPr lang="de-CH" dirty="0">
              <a:solidFill>
                <a:schemeClr val="tx2"/>
              </a:solidFill>
            </a:endParaRPr>
          </a:p>
        </p:txBody>
      </p:sp>
      <p:sp>
        <p:nvSpPr>
          <p:cNvPr id="4" name="Datumsplatzhalter 3"/>
          <p:cNvSpPr>
            <a:spLocks noGrp="1"/>
          </p:cNvSpPr>
          <p:nvPr>
            <p:ph type="dt" sz="half" idx="10"/>
          </p:nvPr>
        </p:nvSpPr>
        <p:spPr/>
        <p:txBody>
          <a:bodyPr/>
          <a:lstStyle/>
          <a:p>
            <a:fld id="{DA37B344-C942-4DF8-A760-6C019749CB0F}"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24</a:t>
            </a:fld>
            <a:endParaRPr lang="de-CH" dirty="0">
              <a:solidFill>
                <a:srgbClr val="000000"/>
              </a:solidFill>
            </a:endParaRPr>
          </a:p>
        </p:txBody>
      </p:sp>
    </p:spTree>
    <p:extLst>
      <p:ext uri="{BB962C8B-B14F-4D97-AF65-F5344CB8AC3E}">
        <p14:creationId xmlns:p14="http://schemas.microsoft.com/office/powerpoint/2010/main" val="6082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25</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6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Neue Wochenstundentafel</a:t>
            </a:r>
            <a:endParaRPr lang="de-CH" dirty="0"/>
          </a:p>
        </p:txBody>
      </p:sp>
      <p:sp>
        <p:nvSpPr>
          <p:cNvPr id="4" name="Datumsplatzhalter 3"/>
          <p:cNvSpPr>
            <a:spLocks noGrp="1"/>
          </p:cNvSpPr>
          <p:nvPr>
            <p:ph type="dt" sz="half" idx="10"/>
          </p:nvPr>
        </p:nvSpPr>
        <p:spPr/>
        <p:txBody>
          <a:bodyPr/>
          <a:lstStyle/>
          <a:p>
            <a:fld id="{B22630D9-C0A4-4EAC-A0E6-47559CA0390D}"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26</a:t>
            </a:fld>
            <a:endParaRPr lang="de-CH" dirty="0">
              <a:solidFill>
                <a:srgbClr val="00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792703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100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Neue Wochenstundentafel</a:t>
            </a:r>
            <a:endParaRPr lang="de-CH" dirty="0"/>
          </a:p>
        </p:txBody>
      </p:sp>
      <p:sp>
        <p:nvSpPr>
          <p:cNvPr id="4" name="Datumsplatzhalter 3"/>
          <p:cNvSpPr>
            <a:spLocks noGrp="1"/>
          </p:cNvSpPr>
          <p:nvPr>
            <p:ph type="dt" sz="half" idx="10"/>
          </p:nvPr>
        </p:nvSpPr>
        <p:spPr/>
        <p:txBody>
          <a:bodyPr/>
          <a:lstStyle/>
          <a:p>
            <a:fld id="{B22630D9-C0A4-4EAC-A0E6-47559CA0390D}"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27</a:t>
            </a:fld>
            <a:endParaRPr lang="de-CH" dirty="0">
              <a:solidFill>
                <a:srgbClr val="0000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916832"/>
            <a:ext cx="784808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89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Stundenplan PS</a:t>
            </a:r>
            <a:endParaRPr lang="de-CH" dirty="0"/>
          </a:p>
        </p:txBody>
      </p:sp>
      <p:sp>
        <p:nvSpPr>
          <p:cNvPr id="4" name="Datumsplatzhalter 3"/>
          <p:cNvSpPr>
            <a:spLocks noGrp="1"/>
          </p:cNvSpPr>
          <p:nvPr>
            <p:ph type="dt" sz="half" idx="10"/>
          </p:nvPr>
        </p:nvSpPr>
        <p:spPr/>
        <p:txBody>
          <a:bodyPr/>
          <a:lstStyle/>
          <a:p>
            <a:fld id="{B22630D9-C0A4-4EAC-A0E6-47559CA0390D}"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28</a:t>
            </a:fld>
            <a:endParaRPr lang="de-CH" dirty="0">
              <a:solidFill>
                <a:srgbClr val="000000"/>
              </a:solidFill>
            </a:endParaRPr>
          </a:p>
        </p:txBody>
      </p:sp>
      <p:sp>
        <p:nvSpPr>
          <p:cNvPr id="3" name="Inhaltsplatzhalter 2"/>
          <p:cNvSpPr>
            <a:spLocks noGrp="1"/>
          </p:cNvSpPr>
          <p:nvPr>
            <p:ph idx="1"/>
          </p:nvPr>
        </p:nvSpPr>
        <p:spPr>
          <a:xfrm>
            <a:off x="755650" y="2204864"/>
            <a:ext cx="7931150" cy="4537249"/>
          </a:xfrm>
        </p:spPr>
        <p:txBody>
          <a:bodyPr/>
          <a:lstStyle/>
          <a:p>
            <a:r>
              <a:rPr lang="de-CH" sz="2800" dirty="0" smtClean="0"/>
              <a:t>1 oder 2 zusätzliche Lektionen für Lernende </a:t>
            </a:r>
          </a:p>
          <a:p>
            <a:r>
              <a:rPr lang="de-CH" sz="2800" dirty="0" smtClean="0"/>
              <a:t>ein Nachmittag mehr Unterricht</a:t>
            </a:r>
          </a:p>
          <a:p>
            <a:r>
              <a:rPr lang="de-CH" sz="2800" dirty="0" smtClean="0"/>
              <a:t>ab 3. Kl. z.T. am Nachmittag 3 Lektionen</a:t>
            </a:r>
            <a:endParaRPr lang="de-CH" sz="2800" dirty="0"/>
          </a:p>
        </p:txBody>
      </p:sp>
    </p:spTree>
    <p:extLst>
      <p:ext uri="{BB962C8B-B14F-4D97-AF65-F5344CB8AC3E}">
        <p14:creationId xmlns:p14="http://schemas.microsoft.com/office/powerpoint/2010/main" val="312076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29</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6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3</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
        <p:nvSpPr>
          <p:cNvPr id="9" name="Textfeld 8"/>
          <p:cNvSpPr txBox="1"/>
          <p:nvPr/>
        </p:nvSpPr>
        <p:spPr>
          <a:xfrm>
            <a:off x="4427983" y="5949280"/>
            <a:ext cx="1252266" cy="461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r>
              <a:rPr lang="de-CH" sz="1200" dirty="0">
                <a:solidFill>
                  <a:schemeClr val="bg1"/>
                </a:solidFill>
                <a:effectLst>
                  <a:outerShdw blurRad="38100" dist="38100" dir="2700000" algn="tl">
                    <a:srgbClr val="000000">
                      <a:alpha val="43137"/>
                    </a:srgbClr>
                  </a:outerShdw>
                </a:effectLst>
                <a:hlinkClick r:id="rId3"/>
              </a:rPr>
              <a:t>Kurzfilm </a:t>
            </a:r>
            <a:endParaRPr lang="de-CH" sz="1200" dirty="0" smtClean="0">
              <a:solidFill>
                <a:schemeClr val="bg1"/>
              </a:solidFill>
              <a:effectLst>
                <a:outerShdw blurRad="38100" dist="38100" dir="2700000" algn="tl">
                  <a:srgbClr val="000000">
                    <a:alpha val="43137"/>
                  </a:srgbClr>
                </a:outerShdw>
              </a:effectLst>
              <a:hlinkClick r:id="rId3"/>
            </a:endParaRPr>
          </a:p>
          <a:p>
            <a:pPr algn="ctr"/>
            <a:r>
              <a:rPr lang="de-CH" sz="1200" dirty="0" smtClean="0">
                <a:solidFill>
                  <a:schemeClr val="bg1"/>
                </a:solidFill>
                <a:effectLst>
                  <a:outerShdw blurRad="38100" dist="38100" dir="2700000" algn="tl">
                    <a:srgbClr val="000000">
                      <a:alpha val="43137"/>
                    </a:srgbClr>
                  </a:outerShdw>
                </a:effectLst>
                <a:hlinkClick r:id="rId3"/>
              </a:rPr>
              <a:t>SRF </a:t>
            </a:r>
            <a:r>
              <a:rPr lang="de-CH" sz="1200" dirty="0" err="1">
                <a:solidFill>
                  <a:schemeClr val="bg1"/>
                </a:solidFill>
                <a:effectLst>
                  <a:outerShdw blurRad="38100" dist="38100" dir="2700000" algn="tl">
                    <a:srgbClr val="000000">
                      <a:alpha val="43137"/>
                    </a:srgbClr>
                  </a:outerShdw>
                </a:effectLst>
                <a:hlinkClick r:id="rId3"/>
              </a:rPr>
              <a:t>my</a:t>
            </a:r>
            <a:r>
              <a:rPr lang="de-CH" sz="1200" dirty="0">
                <a:solidFill>
                  <a:schemeClr val="bg1"/>
                </a:solidFill>
                <a:effectLst>
                  <a:outerShdw blurRad="38100" dist="38100" dir="2700000" algn="tl">
                    <a:srgbClr val="000000">
                      <a:alpha val="43137"/>
                    </a:srgbClr>
                  </a:outerShdw>
                </a:effectLst>
                <a:hlinkClick r:id="rId3"/>
              </a:rPr>
              <a:t> School</a:t>
            </a:r>
            <a:endParaRPr lang="de-CH"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3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 der Einführung</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30</a:t>
            </a:fld>
            <a:endParaRPr lang="de-CH" dirty="0">
              <a:solidFill>
                <a:srgbClr val="000000"/>
              </a:solidFill>
            </a:endParaRPr>
          </a:p>
        </p:txBody>
      </p:sp>
      <p:sp>
        <p:nvSpPr>
          <p:cNvPr id="5" name="Pfeil nach rechts 4"/>
          <p:cNvSpPr/>
          <p:nvPr/>
        </p:nvSpPr>
        <p:spPr>
          <a:xfrm>
            <a:off x="1114231" y="1371600"/>
            <a:ext cx="5344493" cy="1519688"/>
          </a:xfrm>
          <a:prstGeom prst="rightArrow">
            <a:avLst/>
          </a:prstGeom>
          <a:solidFill>
            <a:schemeClr val="bg1">
              <a:lumMod val="85000"/>
            </a:schemeClr>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Inhalte, Ziele und Aufbau überblicken</a:t>
            </a:r>
          </a:p>
        </p:txBody>
      </p:sp>
      <p:sp>
        <p:nvSpPr>
          <p:cNvPr id="6" name="Pfeil nach rechts 5"/>
          <p:cNvSpPr/>
          <p:nvPr/>
        </p:nvSpPr>
        <p:spPr>
          <a:xfrm>
            <a:off x="1114230" y="3000375"/>
            <a:ext cx="6556288" cy="1519688"/>
          </a:xfrm>
          <a:prstGeom prst="rightArrow">
            <a:avLst/>
          </a:prstGeom>
          <a:solidFill>
            <a:schemeClr val="bg1">
              <a:lumMod val="85000"/>
            </a:schemeClr>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In Unterrichtsplanung einsetzen</a:t>
            </a:r>
          </a:p>
        </p:txBody>
      </p:sp>
      <p:sp>
        <p:nvSpPr>
          <p:cNvPr id="7" name="Pfeil nach rechts 6"/>
          <p:cNvSpPr/>
          <p:nvPr/>
        </p:nvSpPr>
        <p:spPr>
          <a:xfrm>
            <a:off x="1114228" y="4648200"/>
            <a:ext cx="7593837" cy="1519688"/>
          </a:xfrm>
          <a:prstGeom prst="rightArrow">
            <a:avLst/>
          </a:prstGeom>
          <a:solidFill>
            <a:schemeClr val="bg1">
              <a:lumMod val="85000"/>
            </a:schemeClr>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Unterricht </a:t>
            </a:r>
            <a:r>
              <a:rPr lang="de-DE" sz="2200" dirty="0" smtClean="0">
                <a:solidFill>
                  <a:srgbClr val="000000"/>
                </a:solidFill>
              </a:rPr>
              <a:t>zunehmend </a:t>
            </a:r>
            <a:r>
              <a:rPr lang="de-DE" sz="2200" dirty="0">
                <a:solidFill>
                  <a:srgbClr val="000000"/>
                </a:solidFill>
              </a:rPr>
              <a:t>kompetenzorientiert gestalten</a:t>
            </a:r>
          </a:p>
        </p:txBody>
      </p:sp>
    </p:spTree>
    <p:extLst>
      <p:ext uri="{BB962C8B-B14F-4D97-AF65-F5344CB8AC3E}">
        <p14:creationId xmlns:p14="http://schemas.microsoft.com/office/powerpoint/2010/main" val="215179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Zeitplan der </a:t>
            </a:r>
            <a:r>
              <a:rPr lang="de-CH" dirty="0"/>
              <a:t>E</a:t>
            </a:r>
            <a:r>
              <a:rPr lang="de-CH" dirty="0" smtClean="0"/>
              <a:t>inführung</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31</a:t>
            </a:fld>
            <a:endParaRPr lang="de-CH" dirty="0">
              <a:solidFill>
                <a:srgbClr val="000000"/>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215875084"/>
              </p:ext>
            </p:extLst>
          </p:nvPr>
        </p:nvGraphicFramePr>
        <p:xfrm>
          <a:off x="1030871" y="1283348"/>
          <a:ext cx="7691280" cy="5131263"/>
        </p:xfrm>
        <a:graphic>
          <a:graphicData uri="http://schemas.openxmlformats.org/drawingml/2006/table">
            <a:tbl>
              <a:tblPr firstRow="1" bandRow="1">
                <a:tableStyleId>{5C22544A-7EE6-4342-B048-85BDC9FD1C3A}</a:tableStyleId>
              </a:tblPr>
              <a:tblGrid>
                <a:gridCol w="961410">
                  <a:extLst>
                    <a:ext uri="{9D8B030D-6E8A-4147-A177-3AD203B41FA5}">
                      <a16:colId xmlns="" xmlns:a16="http://schemas.microsoft.com/office/drawing/2014/main" val="20000"/>
                    </a:ext>
                  </a:extLst>
                </a:gridCol>
                <a:gridCol w="961410">
                  <a:extLst>
                    <a:ext uri="{9D8B030D-6E8A-4147-A177-3AD203B41FA5}">
                      <a16:colId xmlns="" xmlns:a16="http://schemas.microsoft.com/office/drawing/2014/main" val="20001"/>
                    </a:ext>
                  </a:extLst>
                </a:gridCol>
                <a:gridCol w="961410">
                  <a:extLst>
                    <a:ext uri="{9D8B030D-6E8A-4147-A177-3AD203B41FA5}">
                      <a16:colId xmlns="" xmlns:a16="http://schemas.microsoft.com/office/drawing/2014/main" val="20002"/>
                    </a:ext>
                  </a:extLst>
                </a:gridCol>
                <a:gridCol w="961410">
                  <a:extLst>
                    <a:ext uri="{9D8B030D-6E8A-4147-A177-3AD203B41FA5}">
                      <a16:colId xmlns="" xmlns:a16="http://schemas.microsoft.com/office/drawing/2014/main" val="20003"/>
                    </a:ext>
                  </a:extLst>
                </a:gridCol>
                <a:gridCol w="961410">
                  <a:extLst>
                    <a:ext uri="{9D8B030D-6E8A-4147-A177-3AD203B41FA5}">
                      <a16:colId xmlns="" xmlns:a16="http://schemas.microsoft.com/office/drawing/2014/main" val="20004"/>
                    </a:ext>
                  </a:extLst>
                </a:gridCol>
                <a:gridCol w="961410">
                  <a:extLst>
                    <a:ext uri="{9D8B030D-6E8A-4147-A177-3AD203B41FA5}">
                      <a16:colId xmlns="" xmlns:a16="http://schemas.microsoft.com/office/drawing/2014/main" val="20005"/>
                    </a:ext>
                  </a:extLst>
                </a:gridCol>
                <a:gridCol w="961410">
                  <a:extLst>
                    <a:ext uri="{9D8B030D-6E8A-4147-A177-3AD203B41FA5}">
                      <a16:colId xmlns="" xmlns:a16="http://schemas.microsoft.com/office/drawing/2014/main" val="20006"/>
                    </a:ext>
                  </a:extLst>
                </a:gridCol>
                <a:gridCol w="961410">
                  <a:extLst>
                    <a:ext uri="{9D8B030D-6E8A-4147-A177-3AD203B41FA5}">
                      <a16:colId xmlns="" xmlns:a16="http://schemas.microsoft.com/office/drawing/2014/main" val="20007"/>
                    </a:ext>
                  </a:extLst>
                </a:gridCol>
              </a:tblGrid>
              <a:tr h="319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dirty="0" smtClean="0"/>
                        <a:t>14/15</a:t>
                      </a:r>
                    </a:p>
                  </a:txBody>
                  <a:tcPr>
                    <a:solidFill>
                      <a:schemeClr val="tx1">
                        <a:lumMod val="50000"/>
                        <a:lumOff val="50000"/>
                      </a:schemeClr>
                    </a:solidFill>
                  </a:tcPr>
                </a:tc>
                <a:tc>
                  <a:txBody>
                    <a:bodyPr/>
                    <a:lstStyle/>
                    <a:p>
                      <a:pPr algn="ctr"/>
                      <a:r>
                        <a:rPr lang="de-CH" dirty="0" smtClean="0"/>
                        <a:t>15/16</a:t>
                      </a:r>
                      <a:endParaRPr lang="de-CH" dirty="0"/>
                    </a:p>
                  </a:txBody>
                  <a:tcPr>
                    <a:solidFill>
                      <a:schemeClr val="tx1">
                        <a:lumMod val="50000"/>
                        <a:lumOff val="50000"/>
                      </a:schemeClr>
                    </a:solidFill>
                  </a:tcPr>
                </a:tc>
                <a:tc>
                  <a:txBody>
                    <a:bodyPr/>
                    <a:lstStyle/>
                    <a:p>
                      <a:pPr algn="ctr"/>
                      <a:r>
                        <a:rPr lang="de-CH" dirty="0" smtClean="0"/>
                        <a:t>16/17</a:t>
                      </a:r>
                      <a:endParaRPr lang="de-CH" dirty="0"/>
                    </a:p>
                  </a:txBody>
                  <a:tcPr>
                    <a:lnR w="28575" cap="flat" cmpd="sng" algn="ctr">
                      <a:solidFill>
                        <a:srgbClr val="FF0000"/>
                      </a:solidFill>
                      <a:prstDash val="solid"/>
                      <a:round/>
                      <a:headEnd type="none" w="med" len="med"/>
                      <a:tailEnd type="none" w="med" len="med"/>
                    </a:lnR>
                    <a:solidFill>
                      <a:schemeClr val="tx1">
                        <a:lumMod val="50000"/>
                        <a:lumOff val="50000"/>
                      </a:schemeClr>
                    </a:solidFill>
                  </a:tcPr>
                </a:tc>
                <a:tc>
                  <a:txBody>
                    <a:bodyPr/>
                    <a:lstStyle/>
                    <a:p>
                      <a:pPr algn="ctr"/>
                      <a:r>
                        <a:rPr lang="de-CH" dirty="0" smtClean="0"/>
                        <a:t>17/18</a:t>
                      </a:r>
                      <a:endParaRPr lang="de-CH" dirty="0"/>
                    </a:p>
                  </a:txBody>
                  <a:tcPr>
                    <a:lnL w="28575" cap="flat" cmpd="sng" algn="ctr">
                      <a:solidFill>
                        <a:srgbClr val="FF0000"/>
                      </a:solidFill>
                      <a:prstDash val="solid"/>
                      <a:round/>
                      <a:headEnd type="none" w="med" len="med"/>
                      <a:tailEnd type="none" w="med" len="med"/>
                    </a:lnL>
                    <a:solidFill>
                      <a:schemeClr val="tx1">
                        <a:lumMod val="50000"/>
                        <a:lumOff val="50000"/>
                      </a:schemeClr>
                    </a:solidFill>
                  </a:tcPr>
                </a:tc>
                <a:tc>
                  <a:txBody>
                    <a:bodyPr/>
                    <a:lstStyle/>
                    <a:p>
                      <a:pPr algn="ctr"/>
                      <a:r>
                        <a:rPr lang="de-CH" dirty="0" smtClean="0"/>
                        <a:t>18/19</a:t>
                      </a:r>
                      <a:endParaRPr lang="de-CH" dirty="0"/>
                    </a:p>
                  </a:txBody>
                  <a:tcPr>
                    <a:lnR w="28575" cap="flat" cmpd="sng" algn="ctr">
                      <a:solidFill>
                        <a:srgbClr val="FF0000"/>
                      </a:solidFill>
                      <a:prstDash val="solid"/>
                      <a:round/>
                      <a:headEnd type="none" w="med" len="med"/>
                      <a:tailEnd type="none" w="med" len="med"/>
                    </a:lnR>
                    <a:solidFill>
                      <a:schemeClr val="tx1">
                        <a:lumMod val="50000"/>
                        <a:lumOff val="50000"/>
                      </a:schemeClr>
                    </a:solidFill>
                  </a:tcPr>
                </a:tc>
                <a:tc>
                  <a:txBody>
                    <a:bodyPr/>
                    <a:lstStyle/>
                    <a:p>
                      <a:pPr algn="ctr"/>
                      <a:r>
                        <a:rPr lang="de-CH" dirty="0" smtClean="0"/>
                        <a:t>19/20</a:t>
                      </a:r>
                      <a:endParaRPr lang="de-CH" dirty="0"/>
                    </a:p>
                  </a:txBody>
                  <a:tcPr>
                    <a:lnL w="28575" cap="flat" cmpd="sng" algn="ctr">
                      <a:solidFill>
                        <a:srgbClr val="FF0000"/>
                      </a:solidFill>
                      <a:prstDash val="solid"/>
                      <a:round/>
                      <a:headEnd type="none" w="med" len="med"/>
                      <a:tailEnd type="none" w="med" len="med"/>
                    </a:lnL>
                    <a:solidFill>
                      <a:schemeClr val="tx1">
                        <a:lumMod val="50000"/>
                        <a:lumOff val="50000"/>
                      </a:schemeClr>
                    </a:solidFill>
                  </a:tcPr>
                </a:tc>
                <a:tc>
                  <a:txBody>
                    <a:bodyPr/>
                    <a:lstStyle/>
                    <a:p>
                      <a:pPr algn="ctr"/>
                      <a:r>
                        <a:rPr lang="de-CH" dirty="0" smtClean="0"/>
                        <a:t>20/21</a:t>
                      </a:r>
                      <a:endParaRPr lang="de-CH" dirty="0"/>
                    </a:p>
                  </a:txBody>
                  <a:tcPr>
                    <a:solidFill>
                      <a:schemeClr val="tx1">
                        <a:lumMod val="50000"/>
                        <a:lumOff val="50000"/>
                      </a:schemeClr>
                    </a:solidFill>
                  </a:tcPr>
                </a:tc>
                <a:tc>
                  <a:txBody>
                    <a:bodyPr/>
                    <a:lstStyle/>
                    <a:p>
                      <a:pPr algn="ctr"/>
                      <a:r>
                        <a:rPr lang="de-CH" dirty="0" smtClean="0"/>
                        <a:t>21/22</a:t>
                      </a:r>
                      <a:endParaRPr lang="de-CH" dirty="0"/>
                    </a:p>
                  </a:txBody>
                  <a:tcPr>
                    <a:solidFill>
                      <a:schemeClr val="tx1">
                        <a:lumMod val="50000"/>
                        <a:lumOff val="50000"/>
                      </a:schemeClr>
                    </a:solidFill>
                  </a:tcPr>
                </a:tc>
                <a:extLst>
                  <a:ext uri="{0D108BD9-81ED-4DB2-BD59-A6C34878D82A}">
                    <a16:rowId xmlns="" xmlns:a16="http://schemas.microsoft.com/office/drawing/2014/main" val="10000"/>
                  </a:ext>
                </a:extLst>
              </a:tr>
              <a:tr h="840537">
                <a:tc>
                  <a:txBody>
                    <a:bodyPr/>
                    <a:lstStyle/>
                    <a:p>
                      <a:endParaRPr lang="de-CH" sz="1400" dirty="0"/>
                    </a:p>
                  </a:txBody>
                  <a:tcPr>
                    <a:solidFill>
                      <a:schemeClr val="bg1">
                        <a:lumMod val="85000"/>
                      </a:schemeClr>
                    </a:solidFill>
                  </a:tcPr>
                </a:tc>
                <a:tc>
                  <a:txBody>
                    <a:bodyPr/>
                    <a:lstStyle/>
                    <a:p>
                      <a:endParaRPr lang="de-CH" sz="1400" dirty="0"/>
                    </a:p>
                  </a:txBody>
                  <a:tcPr>
                    <a:solidFill>
                      <a:schemeClr val="bg1">
                        <a:lumMod val="85000"/>
                      </a:schemeClr>
                    </a:solidFill>
                  </a:tcPr>
                </a:tc>
                <a:tc>
                  <a:txBody>
                    <a:bodyPr/>
                    <a:lstStyle/>
                    <a:p>
                      <a:endParaRPr lang="de-CH" sz="1400"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r>
                        <a:rPr lang="de-CH" sz="1400" dirty="0" smtClean="0"/>
                        <a:t>KG bis </a:t>
                      </a:r>
                    </a:p>
                    <a:p>
                      <a:r>
                        <a:rPr lang="de-CH" sz="1400" dirty="0" smtClean="0"/>
                        <a:t>5. Klasse</a:t>
                      </a:r>
                      <a:endParaRPr lang="de-CH" sz="1400"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t>6. Klasse</a:t>
                      </a:r>
                    </a:p>
                    <a:p>
                      <a:endParaRPr lang="de-CH" sz="1400"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t>7. Klasse</a:t>
                      </a:r>
                    </a:p>
                    <a:p>
                      <a:endParaRPr lang="de-CH" sz="1400"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t>8. Klasse</a:t>
                      </a:r>
                    </a:p>
                    <a:p>
                      <a:endParaRPr lang="de-CH" sz="14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t>9. Klasse</a:t>
                      </a:r>
                    </a:p>
                    <a:p>
                      <a:endParaRPr lang="de-CH" sz="1400" dirty="0"/>
                    </a:p>
                  </a:txBody>
                  <a:tcPr>
                    <a:solidFill>
                      <a:schemeClr val="bg1">
                        <a:lumMod val="85000"/>
                      </a:schemeClr>
                    </a:solidFill>
                  </a:tcPr>
                </a:tc>
                <a:extLst>
                  <a:ext uri="{0D108BD9-81ED-4DB2-BD59-A6C34878D82A}">
                    <a16:rowId xmlns="" xmlns:a16="http://schemas.microsoft.com/office/drawing/2014/main" val="10001"/>
                  </a:ext>
                </a:extLst>
              </a:tr>
              <a:tr h="3223217">
                <a:tc>
                  <a:txBody>
                    <a:bodyPr/>
                    <a:lstStyle/>
                    <a:p>
                      <a:endParaRPr lang="de-CH" dirty="0"/>
                    </a:p>
                  </a:txBody>
                  <a:tcPr>
                    <a:solidFill>
                      <a:schemeClr val="bg1">
                        <a:lumMod val="85000"/>
                      </a:schemeClr>
                    </a:solidFill>
                  </a:tcPr>
                </a:tc>
                <a:tc>
                  <a:txBody>
                    <a:bodyPr/>
                    <a:lstStyle/>
                    <a:p>
                      <a:endParaRPr lang="de-CH" dirty="0"/>
                    </a:p>
                  </a:txBody>
                  <a:tcPr>
                    <a:solidFill>
                      <a:schemeClr val="bg1">
                        <a:lumMod val="85000"/>
                      </a:schemeClr>
                    </a:solidFill>
                  </a:tcPr>
                </a:tc>
                <a:tc>
                  <a:txBody>
                    <a:bodyPr/>
                    <a:lstStyle/>
                    <a:p>
                      <a:endParaRPr lang="de-CH"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endParaRPr lang="de-CH"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endParaRPr lang="de-CH"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endParaRPr lang="de-CH"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endParaRPr lang="de-CH" dirty="0"/>
                    </a:p>
                  </a:txBody>
                  <a:tcPr>
                    <a:solidFill>
                      <a:schemeClr val="bg1">
                        <a:lumMod val="85000"/>
                      </a:schemeClr>
                    </a:solidFill>
                  </a:tcPr>
                </a:tc>
                <a:tc>
                  <a:txBody>
                    <a:bodyPr/>
                    <a:lstStyle/>
                    <a:p>
                      <a:endParaRPr lang="de-CH" dirty="0"/>
                    </a:p>
                  </a:txBody>
                  <a:tcPr>
                    <a:solidFill>
                      <a:schemeClr val="bg1">
                        <a:lumMod val="85000"/>
                      </a:schemeClr>
                    </a:solidFill>
                  </a:tcPr>
                </a:tc>
                <a:extLst>
                  <a:ext uri="{0D108BD9-81ED-4DB2-BD59-A6C34878D82A}">
                    <a16:rowId xmlns="" xmlns:a16="http://schemas.microsoft.com/office/drawing/2014/main" val="10002"/>
                  </a:ext>
                </a:extLst>
              </a:tr>
              <a:tr h="701749">
                <a:tc>
                  <a:txBody>
                    <a:bodyPr/>
                    <a:lstStyle/>
                    <a:p>
                      <a:endParaRPr lang="de-CH" dirty="0"/>
                    </a:p>
                  </a:txBody>
                  <a:tcPr>
                    <a:solidFill>
                      <a:schemeClr val="bg1">
                        <a:lumMod val="85000"/>
                      </a:schemeClr>
                    </a:solidFill>
                  </a:tcPr>
                </a:tc>
                <a:tc>
                  <a:txBody>
                    <a:bodyPr/>
                    <a:lstStyle/>
                    <a:p>
                      <a:endParaRPr lang="de-CH" dirty="0"/>
                    </a:p>
                  </a:txBody>
                  <a:tcPr>
                    <a:solidFill>
                      <a:schemeClr val="bg1">
                        <a:lumMod val="85000"/>
                      </a:schemeClr>
                    </a:solidFill>
                  </a:tcPr>
                </a:tc>
                <a:tc>
                  <a:txBody>
                    <a:bodyPr/>
                    <a:lstStyle/>
                    <a:p>
                      <a:endParaRPr lang="de-CH"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endParaRPr lang="de-CH"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endParaRPr lang="de-CH" dirty="0"/>
                    </a:p>
                  </a:txBody>
                  <a:tcP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endParaRPr lang="de-CH" dirty="0"/>
                    </a:p>
                  </a:txBody>
                  <a:tcPr>
                    <a:lnL w="28575" cap="flat" cmpd="sng" algn="ctr">
                      <a:solidFill>
                        <a:srgbClr val="FF0000"/>
                      </a:solidFill>
                      <a:prstDash val="solid"/>
                      <a:round/>
                      <a:headEnd type="none" w="med" len="med"/>
                      <a:tailEnd type="none" w="med" len="med"/>
                    </a:lnL>
                    <a:solidFill>
                      <a:schemeClr val="bg1">
                        <a:lumMod val="85000"/>
                      </a:schemeClr>
                    </a:solidFill>
                  </a:tcPr>
                </a:tc>
                <a:tc>
                  <a:txBody>
                    <a:bodyPr/>
                    <a:lstStyle/>
                    <a:p>
                      <a:endParaRPr lang="de-CH" dirty="0"/>
                    </a:p>
                  </a:txBody>
                  <a:tcPr>
                    <a:solidFill>
                      <a:schemeClr val="bg1">
                        <a:lumMod val="85000"/>
                      </a:schemeClr>
                    </a:solidFill>
                  </a:tcPr>
                </a:tc>
                <a:tc>
                  <a:txBody>
                    <a:bodyPr/>
                    <a:lstStyle/>
                    <a:p>
                      <a:endParaRPr lang="de-CH" dirty="0"/>
                    </a:p>
                  </a:txBody>
                  <a:tcPr>
                    <a:solidFill>
                      <a:schemeClr val="bg1">
                        <a:lumMod val="85000"/>
                      </a:schemeClr>
                    </a:solidFill>
                  </a:tcPr>
                </a:tc>
                <a:extLst>
                  <a:ext uri="{0D108BD9-81ED-4DB2-BD59-A6C34878D82A}">
                    <a16:rowId xmlns="" xmlns:a16="http://schemas.microsoft.com/office/drawing/2014/main" val="10003"/>
                  </a:ext>
                </a:extLst>
              </a:tr>
            </a:tbl>
          </a:graphicData>
        </a:graphic>
      </p:graphicFrame>
      <p:sp>
        <p:nvSpPr>
          <p:cNvPr id="6" name="Legende mit Pfeil nach oben 5"/>
          <p:cNvSpPr/>
          <p:nvPr/>
        </p:nvSpPr>
        <p:spPr>
          <a:xfrm>
            <a:off x="1250327" y="1698664"/>
            <a:ext cx="1066738" cy="679785"/>
          </a:xfrm>
          <a:prstGeom prst="upArrowCallout">
            <a:avLst>
              <a:gd name="adj1" fmla="val 25000"/>
              <a:gd name="adj2" fmla="val 26351"/>
              <a:gd name="adj3" fmla="val 25000"/>
              <a:gd name="adj4" fmla="val 64977"/>
            </a:avLst>
          </a:prstGeom>
          <a:solidFill>
            <a:srgbClr val="FFAFA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400" dirty="0" smtClean="0">
                <a:solidFill>
                  <a:srgbClr val="000000"/>
                </a:solidFill>
              </a:rPr>
              <a:t>Beschluss RR</a:t>
            </a:r>
            <a:endParaRPr lang="de-CH" sz="1400" dirty="0">
              <a:solidFill>
                <a:srgbClr val="000000"/>
              </a:solidFill>
            </a:endParaRPr>
          </a:p>
        </p:txBody>
      </p:sp>
      <p:sp>
        <p:nvSpPr>
          <p:cNvPr id="7" name="Pfeil nach rechts 6"/>
          <p:cNvSpPr/>
          <p:nvPr/>
        </p:nvSpPr>
        <p:spPr>
          <a:xfrm>
            <a:off x="3988126" y="2030156"/>
            <a:ext cx="4688272" cy="463908"/>
          </a:xfrm>
          <a:prstGeom prst="rightArrow">
            <a:avLst/>
          </a:prstGeom>
          <a:solidFill>
            <a:srgbClr val="FFAFA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CH" sz="1400" dirty="0">
                <a:solidFill>
                  <a:srgbClr val="000000"/>
                </a:solidFill>
              </a:rPr>
              <a:t>Inkrafttreten</a:t>
            </a:r>
          </a:p>
        </p:txBody>
      </p:sp>
      <p:sp>
        <p:nvSpPr>
          <p:cNvPr id="8" name="Textfeld 7"/>
          <p:cNvSpPr txBox="1"/>
          <p:nvPr/>
        </p:nvSpPr>
        <p:spPr>
          <a:xfrm>
            <a:off x="1691364" y="2643326"/>
            <a:ext cx="719993" cy="307777"/>
          </a:xfrm>
          <a:prstGeom prst="rect">
            <a:avLst/>
          </a:prstGeom>
          <a:solidFill>
            <a:srgbClr val="BFE0E7"/>
          </a:solidFill>
          <a:ln>
            <a:solidFill>
              <a:schemeClr val="accent1"/>
            </a:solidFill>
          </a:ln>
        </p:spPr>
        <p:txBody>
          <a:bodyPr wrap="square" lIns="36000" rIns="36000" rtlCol="0">
            <a:spAutoFit/>
          </a:bodyPr>
          <a:lstStyle/>
          <a:p>
            <a:r>
              <a:rPr lang="de-CH" sz="1400" dirty="0" smtClean="0">
                <a:solidFill>
                  <a:srgbClr val="000000"/>
                </a:solidFill>
              </a:rPr>
              <a:t>Info SL</a:t>
            </a:r>
            <a:endParaRPr lang="de-CH" sz="1400" dirty="0">
              <a:solidFill>
                <a:srgbClr val="000000"/>
              </a:solidFill>
            </a:endParaRPr>
          </a:p>
        </p:txBody>
      </p:sp>
      <p:sp>
        <p:nvSpPr>
          <p:cNvPr id="23" name="Textfeld 22"/>
          <p:cNvSpPr txBox="1"/>
          <p:nvPr/>
        </p:nvSpPr>
        <p:spPr>
          <a:xfrm>
            <a:off x="1820297" y="3047363"/>
            <a:ext cx="719993" cy="307777"/>
          </a:xfrm>
          <a:prstGeom prst="rect">
            <a:avLst/>
          </a:prstGeom>
          <a:solidFill>
            <a:srgbClr val="BFE0E7"/>
          </a:solidFill>
          <a:ln>
            <a:solidFill>
              <a:schemeClr val="accent1"/>
            </a:solidFill>
          </a:ln>
        </p:spPr>
        <p:txBody>
          <a:bodyPr wrap="square" lIns="36000" rIns="36000" rtlCol="0">
            <a:spAutoFit/>
          </a:bodyPr>
          <a:lstStyle/>
          <a:p>
            <a:r>
              <a:rPr lang="de-CH" sz="1400" dirty="0" smtClean="0">
                <a:solidFill>
                  <a:srgbClr val="000000"/>
                </a:solidFill>
              </a:rPr>
              <a:t>Info LP</a:t>
            </a:r>
            <a:endParaRPr lang="de-CH" sz="1400" dirty="0">
              <a:solidFill>
                <a:srgbClr val="000000"/>
              </a:solidFill>
            </a:endParaRPr>
          </a:p>
        </p:txBody>
      </p:sp>
      <p:sp>
        <p:nvSpPr>
          <p:cNvPr id="24" name="Textfeld 23"/>
          <p:cNvSpPr txBox="1"/>
          <p:nvPr/>
        </p:nvSpPr>
        <p:spPr>
          <a:xfrm>
            <a:off x="2272162" y="3561462"/>
            <a:ext cx="2579900" cy="954107"/>
          </a:xfrm>
          <a:prstGeom prst="rect">
            <a:avLst/>
          </a:prstGeom>
          <a:solidFill>
            <a:srgbClr val="BFE0E7"/>
          </a:solidFill>
          <a:ln>
            <a:solidFill>
              <a:schemeClr val="accent1"/>
            </a:solidFill>
          </a:ln>
        </p:spPr>
        <p:txBody>
          <a:bodyPr wrap="square" lIns="36000" rIns="36000" rtlCol="0">
            <a:spAutoFit/>
          </a:bodyPr>
          <a:lstStyle/>
          <a:p>
            <a:r>
              <a:rPr lang="de-CH" sz="1400" dirty="0" smtClean="0">
                <a:solidFill>
                  <a:srgbClr val="000000"/>
                </a:solidFill>
              </a:rPr>
              <a:t>Einführungspaket</a:t>
            </a:r>
          </a:p>
          <a:p>
            <a:endParaRPr lang="de-CH" sz="1400" dirty="0">
              <a:solidFill>
                <a:srgbClr val="000000"/>
              </a:solidFill>
            </a:endParaRPr>
          </a:p>
          <a:p>
            <a:endParaRPr lang="de-CH" sz="1400" dirty="0" smtClean="0">
              <a:solidFill>
                <a:srgbClr val="000000"/>
              </a:solidFill>
            </a:endParaRPr>
          </a:p>
          <a:p>
            <a:endParaRPr lang="de-CH" sz="1400" dirty="0">
              <a:solidFill>
                <a:srgbClr val="000000"/>
              </a:solidFill>
            </a:endParaRPr>
          </a:p>
        </p:txBody>
      </p:sp>
      <p:sp>
        <p:nvSpPr>
          <p:cNvPr id="15" name="Rechteckiger Pfeil 14"/>
          <p:cNvSpPr/>
          <p:nvPr/>
        </p:nvSpPr>
        <p:spPr>
          <a:xfrm rot="5400000">
            <a:off x="3093750" y="3713194"/>
            <a:ext cx="369332" cy="714252"/>
          </a:xfrm>
          <a:prstGeom prst="bentArrow">
            <a:avLst>
              <a:gd name="adj1" fmla="val 6974"/>
              <a:gd name="adj2" fmla="val 18191"/>
              <a:gd name="adj3" fmla="val 14756"/>
              <a:gd name="adj4" fmla="val 43750"/>
            </a:avLst>
          </a:prstGeom>
          <a:gradFill>
            <a:gsLst>
              <a:gs pos="0">
                <a:srgbClr val="BFE0E7"/>
              </a:gs>
              <a:gs pos="61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000000"/>
              </a:solidFill>
            </a:endParaRPr>
          </a:p>
        </p:txBody>
      </p:sp>
      <p:sp>
        <p:nvSpPr>
          <p:cNvPr id="25" name="Textfeld 24"/>
          <p:cNvSpPr txBox="1"/>
          <p:nvPr/>
        </p:nvSpPr>
        <p:spPr>
          <a:xfrm>
            <a:off x="2534292" y="3831530"/>
            <a:ext cx="409652" cy="184666"/>
          </a:xfrm>
          <a:prstGeom prst="rect">
            <a:avLst/>
          </a:prstGeom>
          <a:solidFill>
            <a:schemeClr val="bg1">
              <a:lumMod val="85000"/>
            </a:schemeClr>
          </a:solidFill>
        </p:spPr>
        <p:txBody>
          <a:bodyPr wrap="square" lIns="0" tIns="0" rIns="0" bIns="0" rtlCol="0">
            <a:spAutoFit/>
          </a:bodyPr>
          <a:lstStyle/>
          <a:p>
            <a:pPr algn="ctr"/>
            <a:r>
              <a:rPr lang="de-CH" sz="1200" dirty="0" smtClean="0">
                <a:solidFill>
                  <a:srgbClr val="000000"/>
                </a:solidFill>
              </a:rPr>
              <a:t>Start </a:t>
            </a:r>
          </a:p>
        </p:txBody>
      </p:sp>
      <p:sp>
        <p:nvSpPr>
          <p:cNvPr id="12" name="Textfeld 11"/>
          <p:cNvSpPr txBox="1"/>
          <p:nvPr/>
        </p:nvSpPr>
        <p:spPr>
          <a:xfrm>
            <a:off x="3232015" y="4275042"/>
            <a:ext cx="690113" cy="184666"/>
          </a:xfrm>
          <a:prstGeom prst="rect">
            <a:avLst/>
          </a:prstGeom>
          <a:solidFill>
            <a:schemeClr val="bg1">
              <a:lumMod val="85000"/>
            </a:schemeClr>
          </a:solidFill>
        </p:spPr>
        <p:txBody>
          <a:bodyPr wrap="square" lIns="0" tIns="0" rIns="0" bIns="0" rtlCol="0">
            <a:spAutoFit/>
          </a:bodyPr>
          <a:lstStyle/>
          <a:p>
            <a:pPr algn="ctr"/>
            <a:r>
              <a:rPr lang="de-CH" sz="1200" dirty="0" smtClean="0">
                <a:solidFill>
                  <a:srgbClr val="000000"/>
                </a:solidFill>
              </a:rPr>
              <a:t>Reflexion</a:t>
            </a:r>
            <a:r>
              <a:rPr lang="de-CH" sz="800" dirty="0" smtClean="0">
                <a:solidFill>
                  <a:srgbClr val="000000"/>
                </a:solidFill>
              </a:rPr>
              <a:t> </a:t>
            </a:r>
          </a:p>
        </p:txBody>
      </p:sp>
      <p:sp>
        <p:nvSpPr>
          <p:cNvPr id="26" name="Textfeld 25"/>
          <p:cNvSpPr txBox="1"/>
          <p:nvPr/>
        </p:nvSpPr>
        <p:spPr>
          <a:xfrm>
            <a:off x="3071471" y="4670354"/>
            <a:ext cx="5604927" cy="954107"/>
          </a:xfrm>
          <a:prstGeom prst="rect">
            <a:avLst/>
          </a:prstGeom>
          <a:solidFill>
            <a:srgbClr val="BFE0E7"/>
          </a:solidFill>
          <a:ln>
            <a:solidFill>
              <a:schemeClr val="accent1"/>
            </a:solidFill>
          </a:ln>
        </p:spPr>
        <p:txBody>
          <a:bodyPr wrap="square" lIns="36000" rIns="36000" rtlCol="0">
            <a:spAutoFit/>
          </a:bodyPr>
          <a:lstStyle/>
          <a:p>
            <a:r>
              <a:rPr lang="de-CH" sz="1400" dirty="0" smtClean="0">
                <a:solidFill>
                  <a:srgbClr val="000000"/>
                </a:solidFill>
              </a:rPr>
              <a:t>Intensivkurse</a:t>
            </a:r>
          </a:p>
          <a:p>
            <a:endParaRPr lang="de-CH" sz="1400" dirty="0">
              <a:solidFill>
                <a:srgbClr val="000000"/>
              </a:solidFill>
            </a:endParaRPr>
          </a:p>
          <a:p>
            <a:endParaRPr lang="de-CH" sz="1400" dirty="0" smtClean="0">
              <a:solidFill>
                <a:srgbClr val="000000"/>
              </a:solidFill>
            </a:endParaRPr>
          </a:p>
          <a:p>
            <a:endParaRPr lang="de-CH" sz="1400" dirty="0">
              <a:solidFill>
                <a:srgbClr val="000000"/>
              </a:solidFill>
            </a:endParaRPr>
          </a:p>
        </p:txBody>
      </p:sp>
      <p:sp>
        <p:nvSpPr>
          <p:cNvPr id="27" name="Textfeld 26"/>
          <p:cNvSpPr txBox="1"/>
          <p:nvPr/>
        </p:nvSpPr>
        <p:spPr>
          <a:xfrm>
            <a:off x="3119955" y="4959449"/>
            <a:ext cx="2525204" cy="184666"/>
          </a:xfrm>
          <a:prstGeom prst="rect">
            <a:avLst/>
          </a:prstGeom>
          <a:solidFill>
            <a:schemeClr val="bg1">
              <a:lumMod val="85000"/>
            </a:schemeClr>
          </a:solidFill>
        </p:spPr>
        <p:txBody>
          <a:bodyPr wrap="square" lIns="0" tIns="0" rIns="0" bIns="0" rtlCol="0">
            <a:spAutoFit/>
          </a:bodyPr>
          <a:lstStyle/>
          <a:p>
            <a:r>
              <a:rPr lang="de-CH" sz="1200" dirty="0" smtClean="0">
                <a:solidFill>
                  <a:srgbClr val="000000"/>
                </a:solidFill>
              </a:rPr>
              <a:t>2. Zyklus</a:t>
            </a:r>
            <a:endParaRPr lang="de-CH" sz="800" dirty="0" smtClean="0">
              <a:solidFill>
                <a:srgbClr val="000000"/>
              </a:solidFill>
            </a:endParaRPr>
          </a:p>
        </p:txBody>
      </p:sp>
      <p:sp>
        <p:nvSpPr>
          <p:cNvPr id="28" name="Textfeld 27"/>
          <p:cNvSpPr txBox="1"/>
          <p:nvPr/>
        </p:nvSpPr>
        <p:spPr>
          <a:xfrm>
            <a:off x="3954026" y="5246528"/>
            <a:ext cx="4593212" cy="184666"/>
          </a:xfrm>
          <a:prstGeom prst="rect">
            <a:avLst/>
          </a:prstGeom>
          <a:solidFill>
            <a:schemeClr val="bg1">
              <a:lumMod val="85000"/>
            </a:schemeClr>
          </a:solidFill>
        </p:spPr>
        <p:txBody>
          <a:bodyPr wrap="square" lIns="0" tIns="0" rIns="0" bIns="0" rtlCol="0">
            <a:spAutoFit/>
          </a:bodyPr>
          <a:lstStyle/>
          <a:p>
            <a:r>
              <a:rPr lang="de-CH" sz="1200" dirty="0" smtClean="0">
                <a:solidFill>
                  <a:srgbClr val="000000"/>
                </a:solidFill>
              </a:rPr>
              <a:t>3. Zyklus</a:t>
            </a:r>
            <a:endParaRPr lang="de-CH" sz="800" dirty="0" smtClean="0">
              <a:solidFill>
                <a:srgbClr val="000000"/>
              </a:solidFill>
            </a:endParaRPr>
          </a:p>
        </p:txBody>
      </p:sp>
      <p:sp>
        <p:nvSpPr>
          <p:cNvPr id="29" name="Textfeld 28"/>
          <p:cNvSpPr txBox="1"/>
          <p:nvPr/>
        </p:nvSpPr>
        <p:spPr>
          <a:xfrm>
            <a:off x="3082102" y="5834081"/>
            <a:ext cx="5604927" cy="307777"/>
          </a:xfrm>
          <a:prstGeom prst="rect">
            <a:avLst/>
          </a:prstGeom>
          <a:solidFill>
            <a:srgbClr val="BFE0E7"/>
          </a:solidFill>
          <a:ln>
            <a:solidFill>
              <a:schemeClr val="accent1"/>
            </a:solidFill>
          </a:ln>
        </p:spPr>
        <p:txBody>
          <a:bodyPr wrap="square" lIns="36000" rIns="36000" rtlCol="0">
            <a:spAutoFit/>
          </a:bodyPr>
          <a:lstStyle/>
          <a:p>
            <a:r>
              <a:rPr lang="de-CH" sz="1400" dirty="0" smtClean="0">
                <a:solidFill>
                  <a:srgbClr val="000000"/>
                </a:solidFill>
              </a:rPr>
              <a:t>Ergänzungskurse</a:t>
            </a:r>
            <a:endParaRPr lang="de-CH" sz="1400" dirty="0">
              <a:solidFill>
                <a:srgbClr val="000000"/>
              </a:solidFill>
            </a:endParaRPr>
          </a:p>
        </p:txBody>
      </p:sp>
      <p:sp>
        <p:nvSpPr>
          <p:cNvPr id="30" name="Textfeld 29"/>
          <p:cNvSpPr txBox="1"/>
          <p:nvPr/>
        </p:nvSpPr>
        <p:spPr>
          <a:xfrm>
            <a:off x="1057926" y="5431194"/>
            <a:ext cx="950970" cy="184666"/>
          </a:xfrm>
          <a:prstGeom prst="rect">
            <a:avLst/>
          </a:prstGeom>
          <a:solidFill>
            <a:schemeClr val="bg1">
              <a:lumMod val="85000"/>
              <a:alpha val="0"/>
            </a:schemeClr>
          </a:solidFill>
        </p:spPr>
        <p:txBody>
          <a:bodyPr wrap="square" lIns="0" tIns="0" rIns="0" bIns="0" rtlCol="0">
            <a:spAutoFit/>
          </a:bodyPr>
          <a:lstStyle/>
          <a:p>
            <a:r>
              <a:rPr lang="de-CH" sz="1200" dirty="0" smtClean="0">
                <a:solidFill>
                  <a:srgbClr val="000000"/>
                </a:solidFill>
              </a:rPr>
              <a:t>obligatorisch</a:t>
            </a:r>
            <a:r>
              <a:rPr lang="de-CH" sz="800" dirty="0" smtClean="0">
                <a:solidFill>
                  <a:srgbClr val="000000"/>
                </a:solidFill>
              </a:rPr>
              <a:t> </a:t>
            </a:r>
          </a:p>
        </p:txBody>
      </p:sp>
      <p:sp>
        <p:nvSpPr>
          <p:cNvPr id="31" name="Textfeld 30"/>
          <p:cNvSpPr txBox="1"/>
          <p:nvPr/>
        </p:nvSpPr>
        <p:spPr>
          <a:xfrm>
            <a:off x="1070307" y="5709849"/>
            <a:ext cx="950970" cy="184666"/>
          </a:xfrm>
          <a:prstGeom prst="rect">
            <a:avLst/>
          </a:prstGeom>
          <a:solidFill>
            <a:schemeClr val="bg1">
              <a:lumMod val="85000"/>
              <a:alpha val="0"/>
            </a:schemeClr>
          </a:solidFill>
        </p:spPr>
        <p:txBody>
          <a:bodyPr wrap="square" lIns="0" tIns="0" rIns="0" bIns="0" rtlCol="0">
            <a:spAutoFit/>
          </a:bodyPr>
          <a:lstStyle/>
          <a:p>
            <a:r>
              <a:rPr lang="de-CH" sz="1200" dirty="0" smtClean="0">
                <a:solidFill>
                  <a:srgbClr val="000000"/>
                </a:solidFill>
              </a:rPr>
              <a:t>freiwillig</a:t>
            </a:r>
            <a:r>
              <a:rPr lang="de-CH" sz="800" dirty="0" smtClean="0">
                <a:solidFill>
                  <a:srgbClr val="000000"/>
                </a:solidFill>
              </a:rPr>
              <a:t> </a:t>
            </a:r>
          </a:p>
        </p:txBody>
      </p:sp>
      <p:sp>
        <p:nvSpPr>
          <p:cNvPr id="17" name="Textfeld 16"/>
          <p:cNvSpPr txBox="1"/>
          <p:nvPr/>
        </p:nvSpPr>
        <p:spPr>
          <a:xfrm>
            <a:off x="2660015" y="4055951"/>
            <a:ext cx="834169" cy="184666"/>
          </a:xfrm>
          <a:prstGeom prst="rect">
            <a:avLst/>
          </a:prstGeom>
          <a:solidFill>
            <a:schemeClr val="bg1">
              <a:lumMod val="85000"/>
            </a:schemeClr>
          </a:solidFill>
        </p:spPr>
        <p:txBody>
          <a:bodyPr wrap="square" lIns="0" tIns="0" rIns="0" bIns="0" rtlCol="0">
            <a:spAutoFit/>
          </a:bodyPr>
          <a:lstStyle/>
          <a:p>
            <a:r>
              <a:rPr lang="de-CH" sz="1200" dirty="0" smtClean="0">
                <a:solidFill>
                  <a:srgbClr val="000000"/>
                </a:solidFill>
              </a:rPr>
              <a:t>Grundkurse </a:t>
            </a:r>
          </a:p>
        </p:txBody>
      </p:sp>
      <p:sp>
        <p:nvSpPr>
          <p:cNvPr id="9" name="Rechteck 8"/>
          <p:cNvSpPr/>
          <p:nvPr/>
        </p:nvSpPr>
        <p:spPr>
          <a:xfrm>
            <a:off x="1028863" y="1291657"/>
            <a:ext cx="2323455" cy="5095647"/>
          </a:xfrm>
          <a:prstGeom prst="rect">
            <a:avLst/>
          </a:prstGeom>
          <a:gradFill flip="none" rotWithShape="1">
            <a:gsLst>
              <a:gs pos="0">
                <a:schemeClr val="bg1">
                  <a:lumMod val="95000"/>
                  <a:alpha val="50000"/>
                </a:schemeClr>
              </a:gs>
              <a:gs pos="98000">
                <a:srgbClr val="FF0000">
                  <a:alpha val="2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Tree>
    <p:extLst>
      <p:ext uri="{BB962C8B-B14F-4D97-AF65-F5344CB8AC3E}">
        <p14:creationId xmlns:p14="http://schemas.microsoft.com/office/powerpoint/2010/main" val="21935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4" grpId="0" animBg="1"/>
      <p:bldP spid="15" grpId="0" animBg="1"/>
      <p:bldP spid="25" grpId="0" animBg="1"/>
      <p:bldP spid="12" grpId="0" animBg="1"/>
      <p:bldP spid="26" grpId="0" animBg="1"/>
      <p:bldP spid="27" grpId="0" animBg="1"/>
      <p:bldP spid="28" grpId="0" animBg="1"/>
      <p:bldP spid="29" grpId="0" animBg="1"/>
      <p:bldP spid="30" grpId="0" animBg="1"/>
      <p:bldP spid="31" grpId="0" animBg="1"/>
      <p:bldP spid="1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1989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8425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697" y="528854"/>
            <a:ext cx="2301013" cy="479378"/>
          </a:xfrm>
          <a:prstGeom prst="rect">
            <a:avLst/>
          </a:prstGeom>
        </p:spPr>
      </p:pic>
    </p:spTree>
    <p:extLst>
      <p:ext uri="{BB962C8B-B14F-4D97-AF65-F5344CB8AC3E}">
        <p14:creationId xmlns:p14="http://schemas.microsoft.com/office/powerpoint/2010/main" val="25259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53096" y="6093296"/>
            <a:ext cx="3888432" cy="646331"/>
          </a:xfrm>
          <a:prstGeom prst="rect">
            <a:avLst/>
          </a:prstGeom>
          <a:noFill/>
        </p:spPr>
        <p:txBody>
          <a:bodyPr wrap="square" rtlCol="0">
            <a:spAutoFit/>
          </a:bodyPr>
          <a:lstStyle/>
          <a:p>
            <a:r>
              <a:rPr lang="de-DE" sz="1200" b="1" dirty="0" smtClean="0">
                <a:solidFill>
                  <a:srgbClr val="000000"/>
                </a:solidFill>
              </a:rPr>
              <a:t>Dienststelle Volksschulbildung</a:t>
            </a:r>
          </a:p>
          <a:p>
            <a:r>
              <a:rPr lang="de-CH" sz="1200" dirty="0">
                <a:solidFill>
                  <a:srgbClr val="000000"/>
                </a:solidFill>
              </a:rPr>
              <a:t>Kellerstrasse 10</a:t>
            </a:r>
          </a:p>
          <a:p>
            <a:r>
              <a:rPr lang="de-CH" sz="1200" dirty="0">
                <a:solidFill>
                  <a:srgbClr val="000000"/>
                </a:solidFill>
              </a:rPr>
              <a:t>6002 </a:t>
            </a:r>
            <a:r>
              <a:rPr lang="de-CH" sz="1200" dirty="0" smtClean="0">
                <a:solidFill>
                  <a:srgbClr val="000000"/>
                </a:solidFill>
              </a:rPr>
              <a:t>Luzern</a:t>
            </a:r>
            <a:endParaRPr lang="de-DE" sz="1200" dirty="0">
              <a:solidFill>
                <a:srgbClr val="000000"/>
              </a:solidFill>
            </a:endParaRPr>
          </a:p>
        </p:txBody>
      </p:sp>
      <p:pic>
        <p:nvPicPr>
          <p:cNvPr id="10" name="Picture 2" descr="R:\Kanton_Luzern\SK_Staatskanzlei\CD\Logos horizontal\Logo Luzern Solo\LogoL_sw_neutral_ma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69" y="5733256"/>
            <a:ext cx="2700052" cy="32346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1848229" y="2276872"/>
            <a:ext cx="6221768" cy="2369880"/>
          </a:xfrm>
          <a:prstGeom prst="rect">
            <a:avLst/>
          </a:prstGeom>
          <a:noFill/>
        </p:spPr>
        <p:txBody>
          <a:bodyPr wrap="none" lIns="91440" tIns="45720" rIns="91440" bIns="45720">
            <a:spAutoFit/>
          </a:bodyPr>
          <a:lstStyle/>
          <a:p>
            <a:pPr algn="ctr"/>
            <a:r>
              <a:rPr lang="de-DE" sz="5400" b="0" cap="none" spc="0" dirty="0" smtClean="0">
                <a:ln w="0"/>
                <a:solidFill>
                  <a:schemeClr val="accent1"/>
                </a:solidFill>
                <a:effectLst>
                  <a:outerShdw blurRad="38100" dist="25400" dir="5400000" algn="ctr" rotWithShape="0">
                    <a:srgbClr val="6E747A">
                      <a:alpha val="43000"/>
                    </a:srgbClr>
                  </a:outerShdw>
                </a:effectLst>
              </a:rPr>
              <a:t>Herzlichen Dank </a:t>
            </a:r>
          </a:p>
          <a:p>
            <a:pPr algn="ctr"/>
            <a:r>
              <a:rPr lang="de-DE" sz="5400" b="0" cap="none" spc="0" dirty="0" smtClean="0">
                <a:ln w="0"/>
                <a:solidFill>
                  <a:schemeClr val="accent1"/>
                </a:solidFill>
                <a:effectLst>
                  <a:outerShdw blurRad="38100" dist="25400" dir="5400000" algn="ctr" rotWithShape="0">
                    <a:srgbClr val="6E747A">
                      <a:alpha val="43000"/>
                    </a:srgbClr>
                  </a:outerShdw>
                </a:effectLst>
              </a:rPr>
              <a:t>für Ihr Interesse!</a:t>
            </a:r>
          </a:p>
          <a:p>
            <a:pPr algn="ctr"/>
            <a:r>
              <a:rPr lang="de-DE" sz="2000" dirty="0" smtClean="0">
                <a:ln w="0"/>
                <a:solidFill>
                  <a:schemeClr val="accent1"/>
                </a:solidFill>
                <a:effectLst>
                  <a:outerShdw blurRad="38100" dist="25400" dir="5400000" algn="ctr" rotWithShape="0">
                    <a:srgbClr val="6E747A">
                      <a:alpha val="43000"/>
                    </a:srgbClr>
                  </a:outerShdw>
                </a:effectLst>
              </a:rPr>
              <a:t>Wenn Sie noch Fragen haben, wenden Sie sich bitte </a:t>
            </a:r>
          </a:p>
          <a:p>
            <a:pPr algn="ctr"/>
            <a:r>
              <a:rPr lang="de-DE" sz="2000" dirty="0" smtClean="0">
                <a:ln w="0"/>
                <a:solidFill>
                  <a:schemeClr val="accent1"/>
                </a:solidFill>
                <a:effectLst>
                  <a:outerShdw blurRad="38100" dist="25400" dir="5400000" algn="ctr" rotWithShape="0">
                    <a:srgbClr val="6E747A">
                      <a:alpha val="43000"/>
                    </a:srgbClr>
                  </a:outerShdw>
                </a:effectLst>
              </a:rPr>
              <a:t>an die Schulleitung.</a:t>
            </a:r>
            <a:endParaRPr lang="de-DE"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8673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Wozu ein neuer Lehrplan?</a:t>
            </a:r>
            <a:endParaRPr lang="de-CH" dirty="0"/>
          </a:p>
        </p:txBody>
      </p:sp>
      <p:sp>
        <p:nvSpPr>
          <p:cNvPr id="3" name="Inhaltsplatzhalter 2"/>
          <p:cNvSpPr>
            <a:spLocks noGrp="1"/>
          </p:cNvSpPr>
          <p:nvPr>
            <p:ph idx="1"/>
          </p:nvPr>
        </p:nvSpPr>
        <p:spPr>
          <a:xfrm>
            <a:off x="1116000" y="1600200"/>
            <a:ext cx="7632464" cy="4637112"/>
          </a:xfrm>
        </p:spPr>
        <p:txBody>
          <a:bodyPr/>
          <a:lstStyle/>
          <a:p>
            <a:pPr>
              <a:buClr>
                <a:srgbClr val="C00000"/>
              </a:buClr>
            </a:pPr>
            <a:r>
              <a:rPr lang="de-CH" sz="2400" dirty="0" smtClean="0"/>
              <a:t>Politische Legitimation</a:t>
            </a:r>
          </a:p>
          <a:p>
            <a:pPr marL="457200" lvl="1" indent="0">
              <a:spcBef>
                <a:spcPts val="300"/>
              </a:spcBef>
              <a:buNone/>
            </a:pPr>
            <a:r>
              <a:rPr lang="de-CH" sz="1600" dirty="0" smtClean="0"/>
              <a:t>Volksabstimmung vom 21. Mai 2006</a:t>
            </a:r>
          </a:p>
          <a:p>
            <a:pPr marL="0" indent="0">
              <a:buNone/>
            </a:pPr>
            <a:endParaRPr lang="de-CH" sz="900" dirty="0" smtClean="0"/>
          </a:p>
          <a:p>
            <a:pPr>
              <a:buClr>
                <a:srgbClr val="C00000"/>
              </a:buClr>
            </a:pPr>
            <a:r>
              <a:rPr lang="de-CH" sz="2400" dirty="0" smtClean="0"/>
              <a:t>Gemeinsame Vorteile</a:t>
            </a:r>
          </a:p>
          <a:p>
            <a:pPr marL="457200" lvl="1" indent="0">
              <a:spcBef>
                <a:spcPts val="300"/>
              </a:spcBef>
              <a:buNone/>
            </a:pPr>
            <a:r>
              <a:rPr lang="de-CH" sz="1600" dirty="0" smtClean="0"/>
              <a:t>Synergien durch gemeinsame Erarbeitung</a:t>
            </a:r>
          </a:p>
          <a:p>
            <a:pPr marL="457200" lvl="1" indent="0">
              <a:buNone/>
            </a:pPr>
            <a:endParaRPr lang="de-CH" sz="900" dirty="0"/>
          </a:p>
          <a:p>
            <a:pPr>
              <a:spcBef>
                <a:spcPts val="600"/>
              </a:spcBef>
              <a:spcAft>
                <a:spcPts val="300"/>
              </a:spcAft>
              <a:buClr>
                <a:srgbClr val="C00000"/>
              </a:buClr>
            </a:pPr>
            <a:r>
              <a:rPr lang="de-CH" sz="2400" dirty="0" smtClean="0"/>
              <a:t>Rahmen </a:t>
            </a:r>
            <a:endParaRPr lang="de-CH" sz="2400" dirty="0"/>
          </a:p>
          <a:p>
            <a:pPr marL="457200" lvl="1" indent="0">
              <a:spcBef>
                <a:spcPts val="300"/>
              </a:spcBef>
              <a:spcAft>
                <a:spcPts val="0"/>
              </a:spcAft>
              <a:buNone/>
            </a:pPr>
            <a:r>
              <a:rPr lang="de-CH" sz="1600" dirty="0" smtClean="0"/>
              <a:t>Lehrmittelentwicklung</a:t>
            </a:r>
            <a:endParaRPr lang="de-CH" sz="1600" dirty="0"/>
          </a:p>
          <a:p>
            <a:pPr marL="457200" lvl="1" indent="0">
              <a:spcBef>
                <a:spcPts val="300"/>
              </a:spcBef>
              <a:spcAft>
                <a:spcPts val="0"/>
              </a:spcAft>
              <a:buNone/>
            </a:pPr>
            <a:r>
              <a:rPr lang="de-CH" sz="1600" dirty="0"/>
              <a:t>Lehrerinnen- und Lehrerbildung </a:t>
            </a:r>
            <a:endParaRPr lang="de-CH" sz="1600" dirty="0" smtClean="0"/>
          </a:p>
          <a:p>
            <a:pPr marL="457200" lvl="1" indent="0">
              <a:spcBef>
                <a:spcPts val="600"/>
              </a:spcBef>
              <a:spcAft>
                <a:spcPts val="300"/>
              </a:spcAft>
              <a:buNone/>
            </a:pPr>
            <a:endParaRPr lang="de-CH" sz="900" dirty="0"/>
          </a:p>
          <a:p>
            <a:pPr>
              <a:spcBef>
                <a:spcPts val="600"/>
              </a:spcBef>
              <a:spcAft>
                <a:spcPts val="300"/>
              </a:spcAft>
              <a:buClr>
                <a:srgbClr val="C00000"/>
              </a:buClr>
            </a:pPr>
            <a:r>
              <a:rPr lang="de-CH" sz="2400" dirty="0"/>
              <a:t>Anschluss</a:t>
            </a:r>
          </a:p>
          <a:p>
            <a:pPr marL="457200" lvl="1" indent="0">
              <a:spcBef>
                <a:spcPts val="300"/>
              </a:spcBef>
              <a:spcAft>
                <a:spcPts val="0"/>
              </a:spcAft>
              <a:buNone/>
            </a:pPr>
            <a:r>
              <a:rPr lang="de-DE" sz="1600" dirty="0"/>
              <a:t>Umzug in andere Kantone</a:t>
            </a:r>
          </a:p>
          <a:p>
            <a:pPr marL="457200" lvl="1" indent="0">
              <a:spcBef>
                <a:spcPts val="300"/>
              </a:spcBef>
              <a:spcAft>
                <a:spcPts val="0"/>
              </a:spcAft>
              <a:buNone/>
            </a:pPr>
            <a:r>
              <a:rPr lang="de-DE" sz="1600" dirty="0"/>
              <a:t>Übertritt in Berufsschule und Gymnasium</a:t>
            </a:r>
            <a:endParaRPr lang="de-CH" sz="1600" dirty="0"/>
          </a:p>
          <a:p>
            <a:pPr lvl="1"/>
            <a:endParaRPr lang="de-CH" dirty="0" smtClean="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4</a:t>
            </a:fld>
            <a:endParaRPr lang="de-CH" dirty="0">
              <a:solidFill>
                <a:srgbClr val="000000"/>
              </a:solidFill>
            </a:endParaRPr>
          </a:p>
        </p:txBody>
      </p:sp>
      <p:graphicFrame>
        <p:nvGraphicFramePr>
          <p:cNvPr id="5" name="Diagramm 4"/>
          <p:cNvGraphicFramePr/>
          <p:nvPr>
            <p:extLst>
              <p:ext uri="{D42A27DB-BD31-4B8C-83A1-F6EECF244321}">
                <p14:modId xmlns:p14="http://schemas.microsoft.com/office/powerpoint/2010/main" val="2522069106"/>
              </p:ext>
            </p:extLst>
          </p:nvPr>
        </p:nvGraphicFramePr>
        <p:xfrm>
          <a:off x="5436096" y="1124744"/>
          <a:ext cx="3024336" cy="2157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21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21 Kantone - 1 Lehrplan</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5</a:t>
            </a:fld>
            <a:endParaRPr lang="de-CH"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0834" y="4669755"/>
            <a:ext cx="1475293" cy="46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ieren 1"/>
          <p:cNvGrpSpPr>
            <a:grpSpLocks/>
          </p:cNvGrpSpPr>
          <p:nvPr/>
        </p:nvGrpSpPr>
        <p:grpSpPr bwMode="auto">
          <a:xfrm>
            <a:off x="1504697" y="1633495"/>
            <a:ext cx="5827005" cy="3729294"/>
            <a:chOff x="395288" y="1628775"/>
            <a:chExt cx="8208962" cy="5167313"/>
          </a:xfrm>
        </p:grpSpPr>
        <p:sp>
          <p:nvSpPr>
            <p:cNvPr id="7"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grpSp>
          <p:nvGrpSpPr>
            <p:cNvPr id="8" name="Group 40"/>
            <p:cNvGrpSpPr>
              <a:grpSpLocks/>
            </p:cNvGrpSpPr>
            <p:nvPr/>
          </p:nvGrpSpPr>
          <p:grpSpPr bwMode="auto">
            <a:xfrm>
              <a:off x="814388" y="1628775"/>
              <a:ext cx="6338887" cy="5167313"/>
              <a:chOff x="513" y="692"/>
              <a:chExt cx="3993" cy="3255"/>
            </a:xfrm>
          </p:grpSpPr>
          <p:sp>
            <p:nvSpPr>
              <p:cNvPr id="100"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1"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2"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3"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4"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5"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6"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7"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8"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09"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10"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11"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12"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113"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grpSp>
        <p:sp>
          <p:nvSpPr>
            <p:cNvPr id="9"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grpSp>
          <p:nvGrpSpPr>
            <p:cNvPr id="10" name="Group 95"/>
            <p:cNvGrpSpPr>
              <a:grpSpLocks/>
            </p:cNvGrpSpPr>
            <p:nvPr/>
          </p:nvGrpSpPr>
          <p:grpSpPr bwMode="auto">
            <a:xfrm>
              <a:off x="814388" y="1628775"/>
              <a:ext cx="6338887" cy="5167313"/>
              <a:chOff x="513" y="692"/>
              <a:chExt cx="3993" cy="3255"/>
            </a:xfrm>
          </p:grpSpPr>
          <p:sp>
            <p:nvSpPr>
              <p:cNvPr id="86"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87"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88"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89"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0"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1"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2"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3"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4"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5"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6"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7"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8"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sp>
            <p:nvSpPr>
              <p:cNvPr id="99"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solidFill>
                    <a:srgbClr val="000000"/>
                  </a:solidFill>
                </a:endParaRPr>
              </a:p>
            </p:txBody>
          </p:sp>
        </p:grpSp>
        <p:grpSp>
          <p:nvGrpSpPr>
            <p:cNvPr id="11" name="Group 112"/>
            <p:cNvGrpSpPr>
              <a:grpSpLocks/>
            </p:cNvGrpSpPr>
            <p:nvPr/>
          </p:nvGrpSpPr>
          <p:grpSpPr bwMode="auto">
            <a:xfrm>
              <a:off x="395288" y="1868488"/>
              <a:ext cx="8208962" cy="4700587"/>
              <a:chOff x="249" y="1177"/>
              <a:chExt cx="5171" cy="2961"/>
            </a:xfrm>
          </p:grpSpPr>
          <p:sp>
            <p:nvSpPr>
              <p:cNvPr id="12"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13"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14"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solidFill>
                    <a:srgbClr val="000000"/>
                  </a:solidFill>
                </a:endParaRPr>
              </a:p>
            </p:txBody>
          </p:sp>
          <p:sp>
            <p:nvSpPr>
              <p:cNvPr id="15"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16"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17"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18"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19"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0"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1"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2"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3"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4"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5"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6"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7"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28"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29"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0"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31"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2"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3"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4"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35"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6"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7"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38"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39"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0"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1"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2"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3"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4"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5"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46"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47"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48"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49"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0"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51"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solidFill>
                    <a:srgbClr val="000000"/>
                  </a:solidFill>
                </a:endParaRPr>
              </a:p>
            </p:txBody>
          </p:sp>
          <p:sp>
            <p:nvSpPr>
              <p:cNvPr id="52"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3"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4"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solidFill>
                <a:round/>
                <a:headEnd/>
                <a:tailEnd/>
              </a:ln>
            </p:spPr>
            <p:txBody>
              <a:bodyPr/>
              <a:lstStyle/>
              <a:p>
                <a:endParaRPr lang="de-CH" dirty="0">
                  <a:solidFill>
                    <a:srgbClr val="000000"/>
                  </a:solidFill>
                </a:endParaRPr>
              </a:p>
            </p:txBody>
          </p:sp>
          <p:sp>
            <p:nvSpPr>
              <p:cNvPr id="55"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56"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7"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8"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59"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60"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1"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2"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3"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4"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5"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66"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7"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68"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69"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70"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71"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72"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73"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74"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75"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76"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solidFill>
                    <a:srgbClr val="000000"/>
                  </a:solidFill>
                </a:endParaRPr>
              </a:p>
            </p:txBody>
          </p:sp>
          <p:sp>
            <p:nvSpPr>
              <p:cNvPr id="77"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78"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79"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80"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81"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sp>
            <p:nvSpPr>
              <p:cNvPr id="82"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83"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84"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solidFill>
                    <a:srgbClr val="000000"/>
                  </a:solidFill>
                </a:endParaRPr>
              </a:p>
            </p:txBody>
          </p:sp>
          <p:sp>
            <p:nvSpPr>
              <p:cNvPr id="85"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solidFill>
                <a:round/>
                <a:headEnd/>
                <a:tailEnd/>
              </a:ln>
            </p:spPr>
            <p:txBody>
              <a:bodyPr/>
              <a:lstStyle/>
              <a:p>
                <a:endParaRPr lang="de-CH" dirty="0">
                  <a:solidFill>
                    <a:srgbClr val="000000"/>
                  </a:solidFill>
                </a:endParaRPr>
              </a:p>
            </p:txBody>
          </p:sp>
        </p:grpSp>
      </p:grpSp>
      <p:pic>
        <p:nvPicPr>
          <p:cNvPr id="115" name="Picture 102" descr="Image 5"/>
          <p:cNvPicPr>
            <a:picLocks noChangeAspect="1" noChangeArrowheads="1"/>
          </p:cNvPicPr>
          <p:nvPr/>
        </p:nvPicPr>
        <p:blipFill>
          <a:blip r:embed="rId4"/>
          <a:srcRect/>
          <a:stretch>
            <a:fillRect/>
          </a:stretch>
        </p:blipFill>
        <p:spPr bwMode="auto">
          <a:xfrm>
            <a:off x="1280845" y="2975084"/>
            <a:ext cx="754210" cy="594666"/>
          </a:xfrm>
          <a:prstGeom prst="rect">
            <a:avLst/>
          </a:prstGeom>
          <a:noFill/>
          <a:ln w="9525">
            <a:noFill/>
            <a:miter lim="800000"/>
            <a:headEnd/>
            <a:tailEnd/>
          </a:ln>
        </p:spPr>
      </p:pic>
      <p:pic>
        <p:nvPicPr>
          <p:cNvPr id="116" name="Grafik 115"/>
          <p:cNvPicPr>
            <a:picLocks noChangeAspect="1"/>
          </p:cNvPicPr>
          <p:nvPr/>
        </p:nvPicPr>
        <p:blipFill>
          <a:blip r:embed="rId5"/>
          <a:stretch>
            <a:fillRect/>
          </a:stretch>
        </p:blipFill>
        <p:spPr>
          <a:xfrm>
            <a:off x="1475656" y="1263123"/>
            <a:ext cx="6317748" cy="4203086"/>
          </a:xfrm>
          <a:prstGeom prst="rect">
            <a:avLst/>
          </a:prstGeom>
        </p:spPr>
      </p:pic>
      <p:pic>
        <p:nvPicPr>
          <p:cNvPr id="114" name="Grafik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8480" y="2298581"/>
            <a:ext cx="2422499" cy="504687"/>
          </a:xfrm>
          <a:prstGeom prst="rect">
            <a:avLst/>
          </a:prstGeom>
        </p:spPr>
      </p:pic>
    </p:spTree>
    <p:extLst>
      <p:ext uri="{BB962C8B-B14F-4D97-AF65-F5344CB8AC3E}">
        <p14:creationId xmlns:p14="http://schemas.microsoft.com/office/powerpoint/2010/main" val="11066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1116000" y="115888"/>
            <a:ext cx="7632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a:lstStyle>
          <a:p>
            <a:r>
              <a:rPr lang="de-CH" kern="0" dirty="0" smtClean="0">
                <a:solidFill>
                  <a:srgbClr val="000000"/>
                </a:solidFill>
              </a:rPr>
              <a:t>Lernen im Laufe der Zeit</a:t>
            </a:r>
            <a:endParaRPr lang="de-CH" kern="0" dirty="0">
              <a:solidFill>
                <a:srgbClr val="000000"/>
              </a:solidFill>
            </a:endParaRPr>
          </a:p>
        </p:txBody>
      </p:sp>
      <p:sp>
        <p:nvSpPr>
          <p:cNvPr id="2" name="Pfeil nach rechts 1"/>
          <p:cNvSpPr/>
          <p:nvPr/>
        </p:nvSpPr>
        <p:spPr>
          <a:xfrm>
            <a:off x="3527884" y="1268760"/>
            <a:ext cx="5220580" cy="1404156"/>
          </a:xfrm>
          <a:prstGeom prst="rightArrow">
            <a:avLst/>
          </a:prstGeom>
          <a:gradFill>
            <a:gsLst>
              <a:gs pos="89000">
                <a:schemeClr val="bg1">
                  <a:lumMod val="95000"/>
                </a:schemeClr>
              </a:gs>
              <a:gs pos="2500">
                <a:schemeClr val="bg1">
                  <a:lumMod val="65000"/>
                </a:schemeClr>
              </a:gs>
              <a:gs pos="4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dirty="0" smtClean="0">
                <a:solidFill>
                  <a:schemeClr val="tx1"/>
                </a:solidFill>
              </a:rPr>
              <a:t>Anwendung von </a:t>
            </a:r>
            <a:r>
              <a:rPr lang="de-CH" sz="2400" dirty="0" smtClean="0">
                <a:solidFill>
                  <a:srgbClr val="FF0000"/>
                </a:solidFill>
              </a:rPr>
              <a:t>Kompetenzen</a:t>
            </a:r>
            <a:endParaRPr lang="de-CH" sz="2400" dirty="0">
              <a:solidFill>
                <a:srgbClr val="FF0000"/>
              </a:solidFill>
            </a:endParaRPr>
          </a:p>
        </p:txBody>
      </p:sp>
      <p:sp>
        <p:nvSpPr>
          <p:cNvPr id="9" name="Textfeld 8"/>
          <p:cNvSpPr txBox="1">
            <a:spLocks noChangeArrowheads="1"/>
          </p:cNvSpPr>
          <p:nvPr/>
        </p:nvSpPr>
        <p:spPr bwMode="auto">
          <a:xfrm>
            <a:off x="2411760" y="2802414"/>
            <a:ext cx="1548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Narrow" pitchFamily="34" charset="0"/>
                <a:cs typeface="Arial" charset="0"/>
              </a:defRPr>
            </a:lvl1pPr>
            <a:lvl2pPr marL="742950" indent="-285750" eaLnBrk="0" hangingPunct="0">
              <a:defRPr sz="2600">
                <a:solidFill>
                  <a:schemeClr val="tx1"/>
                </a:solidFill>
                <a:latin typeface="Arial Narrow" pitchFamily="34" charset="0"/>
                <a:cs typeface="Arial" charset="0"/>
              </a:defRPr>
            </a:lvl2pPr>
            <a:lvl3pPr marL="1143000" indent="-228600" eaLnBrk="0" hangingPunct="0">
              <a:defRPr sz="2600">
                <a:solidFill>
                  <a:schemeClr val="tx1"/>
                </a:solidFill>
                <a:latin typeface="Arial Narrow" pitchFamily="34" charset="0"/>
                <a:cs typeface="Arial" charset="0"/>
              </a:defRPr>
            </a:lvl3pPr>
            <a:lvl4pPr marL="1600200" indent="-228600" eaLnBrk="0" hangingPunct="0">
              <a:defRPr sz="2600">
                <a:solidFill>
                  <a:schemeClr val="tx1"/>
                </a:solidFill>
                <a:latin typeface="Arial Narrow" pitchFamily="34" charset="0"/>
                <a:cs typeface="Arial" charset="0"/>
              </a:defRPr>
            </a:lvl4pPr>
            <a:lvl5pPr marL="2057400" indent="-228600" eaLnBrk="0" hangingPunct="0">
              <a:defRPr sz="2600">
                <a:solidFill>
                  <a:schemeClr val="tx1"/>
                </a:solidFill>
                <a:latin typeface="Arial Narrow" pitchFamily="34" charset="0"/>
                <a:cs typeface="Arial" charset="0"/>
              </a:defRPr>
            </a:lvl5pPr>
            <a:lvl6pPr marL="2514600" indent="-228600" eaLnBrk="0" fontAlgn="base" hangingPunct="0">
              <a:spcBef>
                <a:spcPct val="0"/>
              </a:spcBef>
              <a:spcAft>
                <a:spcPct val="0"/>
              </a:spcAft>
              <a:defRPr sz="2600">
                <a:solidFill>
                  <a:schemeClr val="tx1"/>
                </a:solidFill>
                <a:latin typeface="Arial Narrow" pitchFamily="34" charset="0"/>
                <a:cs typeface="Arial" charset="0"/>
              </a:defRPr>
            </a:lvl6pPr>
            <a:lvl7pPr marL="2971800" indent="-228600" eaLnBrk="0" fontAlgn="base" hangingPunct="0">
              <a:spcBef>
                <a:spcPct val="0"/>
              </a:spcBef>
              <a:spcAft>
                <a:spcPct val="0"/>
              </a:spcAft>
              <a:defRPr sz="2600">
                <a:solidFill>
                  <a:schemeClr val="tx1"/>
                </a:solidFill>
                <a:latin typeface="Arial Narrow" pitchFamily="34" charset="0"/>
                <a:cs typeface="Arial" charset="0"/>
              </a:defRPr>
            </a:lvl7pPr>
            <a:lvl8pPr marL="3429000" indent="-228600" eaLnBrk="0" fontAlgn="base" hangingPunct="0">
              <a:spcBef>
                <a:spcPct val="0"/>
              </a:spcBef>
              <a:spcAft>
                <a:spcPct val="0"/>
              </a:spcAft>
              <a:defRPr sz="2600">
                <a:solidFill>
                  <a:schemeClr val="tx1"/>
                </a:solidFill>
                <a:latin typeface="Arial Narrow" pitchFamily="34" charset="0"/>
                <a:cs typeface="Arial" charset="0"/>
              </a:defRPr>
            </a:lvl8pPr>
            <a:lvl9pPr marL="3886200" indent="-228600" eaLnBrk="0" fontAlgn="base" hangingPunct="0">
              <a:spcBef>
                <a:spcPct val="0"/>
              </a:spcBef>
              <a:spcAft>
                <a:spcPct val="0"/>
              </a:spcAft>
              <a:defRPr sz="2600">
                <a:solidFill>
                  <a:schemeClr val="tx1"/>
                </a:solidFill>
                <a:latin typeface="Arial Narrow" pitchFamily="34" charset="0"/>
                <a:cs typeface="Arial" charset="0"/>
              </a:defRPr>
            </a:lvl9pPr>
          </a:lstStyle>
          <a:p>
            <a:pPr eaLnBrk="1" hangingPunct="1"/>
            <a:r>
              <a:rPr lang="de-CH" altLang="de-DE" sz="1600" dirty="0">
                <a:solidFill>
                  <a:srgbClr val="000000"/>
                </a:solidFill>
                <a:latin typeface="Arial" panose="020B0604020202020204" pitchFamily="34" charset="0"/>
                <a:cs typeface="Arial" panose="020B0604020202020204" pitchFamily="34" charset="0"/>
              </a:rPr>
              <a:t>1960 - 2000 </a:t>
            </a:r>
          </a:p>
        </p:txBody>
      </p:sp>
      <p:sp>
        <p:nvSpPr>
          <p:cNvPr id="14" name="Pfeil nach rechts 13"/>
          <p:cNvSpPr/>
          <p:nvPr/>
        </p:nvSpPr>
        <p:spPr>
          <a:xfrm>
            <a:off x="2411760" y="2780928"/>
            <a:ext cx="5220580" cy="1404156"/>
          </a:xfrm>
          <a:prstGeom prst="rightArrow">
            <a:avLst/>
          </a:prstGeom>
          <a:gradFill>
            <a:gsLst>
              <a:gs pos="89000">
                <a:schemeClr val="bg1">
                  <a:lumMod val="95000"/>
                </a:schemeClr>
              </a:gs>
              <a:gs pos="2500">
                <a:schemeClr val="bg1">
                  <a:lumMod val="65000"/>
                </a:schemeClr>
              </a:gs>
              <a:gs pos="4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dirty="0" smtClean="0">
                <a:solidFill>
                  <a:schemeClr val="tx1"/>
                </a:solidFill>
              </a:rPr>
              <a:t>Orientierung an </a:t>
            </a:r>
            <a:r>
              <a:rPr lang="de-CH" sz="2400" dirty="0" smtClean="0">
                <a:solidFill>
                  <a:srgbClr val="FF0000"/>
                </a:solidFill>
              </a:rPr>
              <a:t>Lernzielen</a:t>
            </a:r>
            <a:endParaRPr lang="de-CH" sz="2400" dirty="0">
              <a:solidFill>
                <a:srgbClr val="FF0000"/>
              </a:solidFill>
            </a:endParaRPr>
          </a:p>
        </p:txBody>
      </p:sp>
      <p:sp>
        <p:nvSpPr>
          <p:cNvPr id="10247" name="Textfeld 3"/>
          <p:cNvSpPr txBox="1">
            <a:spLocks noChangeArrowheads="1"/>
          </p:cNvSpPr>
          <p:nvPr/>
        </p:nvSpPr>
        <p:spPr bwMode="auto">
          <a:xfrm>
            <a:off x="1259632" y="4293096"/>
            <a:ext cx="1908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Narrow" pitchFamily="34" charset="0"/>
                <a:cs typeface="Arial" charset="0"/>
              </a:defRPr>
            </a:lvl1pPr>
            <a:lvl2pPr marL="742950" indent="-285750" eaLnBrk="0" hangingPunct="0">
              <a:defRPr sz="2600">
                <a:solidFill>
                  <a:schemeClr val="tx1"/>
                </a:solidFill>
                <a:latin typeface="Arial Narrow" pitchFamily="34" charset="0"/>
                <a:cs typeface="Arial" charset="0"/>
              </a:defRPr>
            </a:lvl2pPr>
            <a:lvl3pPr marL="1143000" indent="-228600" eaLnBrk="0" hangingPunct="0">
              <a:defRPr sz="2600">
                <a:solidFill>
                  <a:schemeClr val="tx1"/>
                </a:solidFill>
                <a:latin typeface="Arial Narrow" pitchFamily="34" charset="0"/>
                <a:cs typeface="Arial" charset="0"/>
              </a:defRPr>
            </a:lvl3pPr>
            <a:lvl4pPr marL="1600200" indent="-228600" eaLnBrk="0" hangingPunct="0">
              <a:defRPr sz="2600">
                <a:solidFill>
                  <a:schemeClr val="tx1"/>
                </a:solidFill>
                <a:latin typeface="Arial Narrow" pitchFamily="34" charset="0"/>
                <a:cs typeface="Arial" charset="0"/>
              </a:defRPr>
            </a:lvl4pPr>
            <a:lvl5pPr marL="2057400" indent="-228600" eaLnBrk="0" hangingPunct="0">
              <a:defRPr sz="2600">
                <a:solidFill>
                  <a:schemeClr val="tx1"/>
                </a:solidFill>
                <a:latin typeface="Arial Narrow" pitchFamily="34" charset="0"/>
                <a:cs typeface="Arial" charset="0"/>
              </a:defRPr>
            </a:lvl5pPr>
            <a:lvl6pPr marL="2514600" indent="-228600" eaLnBrk="0" fontAlgn="base" hangingPunct="0">
              <a:spcBef>
                <a:spcPct val="0"/>
              </a:spcBef>
              <a:spcAft>
                <a:spcPct val="0"/>
              </a:spcAft>
              <a:defRPr sz="2600">
                <a:solidFill>
                  <a:schemeClr val="tx1"/>
                </a:solidFill>
                <a:latin typeface="Arial Narrow" pitchFamily="34" charset="0"/>
                <a:cs typeface="Arial" charset="0"/>
              </a:defRPr>
            </a:lvl6pPr>
            <a:lvl7pPr marL="2971800" indent="-228600" eaLnBrk="0" fontAlgn="base" hangingPunct="0">
              <a:spcBef>
                <a:spcPct val="0"/>
              </a:spcBef>
              <a:spcAft>
                <a:spcPct val="0"/>
              </a:spcAft>
              <a:defRPr sz="2600">
                <a:solidFill>
                  <a:schemeClr val="tx1"/>
                </a:solidFill>
                <a:latin typeface="Arial Narrow" pitchFamily="34" charset="0"/>
                <a:cs typeface="Arial" charset="0"/>
              </a:defRPr>
            </a:lvl7pPr>
            <a:lvl8pPr marL="3429000" indent="-228600" eaLnBrk="0" fontAlgn="base" hangingPunct="0">
              <a:spcBef>
                <a:spcPct val="0"/>
              </a:spcBef>
              <a:spcAft>
                <a:spcPct val="0"/>
              </a:spcAft>
              <a:defRPr sz="2600">
                <a:solidFill>
                  <a:schemeClr val="tx1"/>
                </a:solidFill>
                <a:latin typeface="Arial Narrow" pitchFamily="34" charset="0"/>
                <a:cs typeface="Arial" charset="0"/>
              </a:defRPr>
            </a:lvl8pPr>
            <a:lvl9pPr marL="3886200" indent="-228600" eaLnBrk="0" fontAlgn="base" hangingPunct="0">
              <a:spcBef>
                <a:spcPct val="0"/>
              </a:spcBef>
              <a:spcAft>
                <a:spcPct val="0"/>
              </a:spcAft>
              <a:defRPr sz="2600">
                <a:solidFill>
                  <a:schemeClr val="tx1"/>
                </a:solidFill>
                <a:latin typeface="Arial Narrow" pitchFamily="34" charset="0"/>
                <a:cs typeface="Arial" charset="0"/>
              </a:defRPr>
            </a:lvl9pPr>
          </a:lstStyle>
          <a:p>
            <a:pPr eaLnBrk="1" hangingPunct="1"/>
            <a:r>
              <a:rPr lang="de-CH" altLang="de-DE" sz="1600" dirty="0">
                <a:solidFill>
                  <a:srgbClr val="000000"/>
                </a:solidFill>
                <a:latin typeface="Arial"/>
              </a:rPr>
              <a:t>bis 1960er </a:t>
            </a:r>
            <a:r>
              <a:rPr lang="de-CH" altLang="de-DE" sz="1600" dirty="0" smtClean="0">
                <a:solidFill>
                  <a:srgbClr val="000000"/>
                </a:solidFill>
                <a:latin typeface="Arial"/>
              </a:rPr>
              <a:t>Jahre</a:t>
            </a:r>
            <a:endParaRPr lang="de-CH" altLang="de-DE" sz="1600" dirty="0">
              <a:solidFill>
                <a:srgbClr val="000000"/>
              </a:solidFill>
              <a:latin typeface="Arial"/>
            </a:endParaRPr>
          </a:p>
        </p:txBody>
      </p:sp>
      <p:sp>
        <p:nvSpPr>
          <p:cNvPr id="15" name="Pfeil nach rechts 14"/>
          <p:cNvSpPr/>
          <p:nvPr/>
        </p:nvSpPr>
        <p:spPr>
          <a:xfrm>
            <a:off x="1223628" y="4293096"/>
            <a:ext cx="5220580" cy="1404156"/>
          </a:xfrm>
          <a:prstGeom prst="rightArrow">
            <a:avLst/>
          </a:prstGeom>
          <a:gradFill>
            <a:gsLst>
              <a:gs pos="89000">
                <a:schemeClr val="bg1">
                  <a:lumMod val="95000"/>
                </a:schemeClr>
              </a:gs>
              <a:gs pos="2500">
                <a:schemeClr val="bg1">
                  <a:lumMod val="65000"/>
                </a:schemeClr>
              </a:gs>
              <a:gs pos="4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400" dirty="0" smtClean="0">
                <a:solidFill>
                  <a:schemeClr val="tx1"/>
                </a:solidFill>
              </a:rPr>
              <a:t>Vermitteln von </a:t>
            </a:r>
            <a:r>
              <a:rPr lang="de-CH" sz="2400" dirty="0" smtClean="0">
                <a:solidFill>
                  <a:srgbClr val="FF0000"/>
                </a:solidFill>
              </a:rPr>
              <a:t>Stoff</a:t>
            </a:r>
            <a:endParaRPr lang="de-CH" sz="2400" dirty="0">
              <a:solidFill>
                <a:srgbClr val="FF0000"/>
              </a:solidFill>
            </a:endParaRPr>
          </a:p>
        </p:txBody>
      </p:sp>
      <p:sp>
        <p:nvSpPr>
          <p:cNvPr id="18" name="Textfeld 17"/>
          <p:cNvSpPr txBox="1">
            <a:spLocks noChangeArrowheads="1"/>
          </p:cNvSpPr>
          <p:nvPr/>
        </p:nvSpPr>
        <p:spPr bwMode="auto">
          <a:xfrm>
            <a:off x="3527884" y="1268760"/>
            <a:ext cx="1548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Narrow" pitchFamily="34" charset="0"/>
                <a:cs typeface="Arial" charset="0"/>
              </a:defRPr>
            </a:lvl1pPr>
            <a:lvl2pPr marL="742950" indent="-285750" eaLnBrk="0" hangingPunct="0">
              <a:defRPr sz="2600">
                <a:solidFill>
                  <a:schemeClr val="tx1"/>
                </a:solidFill>
                <a:latin typeface="Arial Narrow" pitchFamily="34" charset="0"/>
                <a:cs typeface="Arial" charset="0"/>
              </a:defRPr>
            </a:lvl2pPr>
            <a:lvl3pPr marL="1143000" indent="-228600" eaLnBrk="0" hangingPunct="0">
              <a:defRPr sz="2600">
                <a:solidFill>
                  <a:schemeClr val="tx1"/>
                </a:solidFill>
                <a:latin typeface="Arial Narrow" pitchFamily="34" charset="0"/>
                <a:cs typeface="Arial" charset="0"/>
              </a:defRPr>
            </a:lvl3pPr>
            <a:lvl4pPr marL="1600200" indent="-228600" eaLnBrk="0" hangingPunct="0">
              <a:defRPr sz="2600">
                <a:solidFill>
                  <a:schemeClr val="tx1"/>
                </a:solidFill>
                <a:latin typeface="Arial Narrow" pitchFamily="34" charset="0"/>
                <a:cs typeface="Arial" charset="0"/>
              </a:defRPr>
            </a:lvl4pPr>
            <a:lvl5pPr marL="2057400" indent="-228600" eaLnBrk="0" hangingPunct="0">
              <a:defRPr sz="2600">
                <a:solidFill>
                  <a:schemeClr val="tx1"/>
                </a:solidFill>
                <a:latin typeface="Arial Narrow" pitchFamily="34" charset="0"/>
                <a:cs typeface="Arial" charset="0"/>
              </a:defRPr>
            </a:lvl5pPr>
            <a:lvl6pPr marL="2514600" indent="-228600" eaLnBrk="0" fontAlgn="base" hangingPunct="0">
              <a:spcBef>
                <a:spcPct val="0"/>
              </a:spcBef>
              <a:spcAft>
                <a:spcPct val="0"/>
              </a:spcAft>
              <a:defRPr sz="2600">
                <a:solidFill>
                  <a:schemeClr val="tx1"/>
                </a:solidFill>
                <a:latin typeface="Arial Narrow" pitchFamily="34" charset="0"/>
                <a:cs typeface="Arial" charset="0"/>
              </a:defRPr>
            </a:lvl6pPr>
            <a:lvl7pPr marL="2971800" indent="-228600" eaLnBrk="0" fontAlgn="base" hangingPunct="0">
              <a:spcBef>
                <a:spcPct val="0"/>
              </a:spcBef>
              <a:spcAft>
                <a:spcPct val="0"/>
              </a:spcAft>
              <a:defRPr sz="2600">
                <a:solidFill>
                  <a:schemeClr val="tx1"/>
                </a:solidFill>
                <a:latin typeface="Arial Narrow" pitchFamily="34" charset="0"/>
                <a:cs typeface="Arial" charset="0"/>
              </a:defRPr>
            </a:lvl7pPr>
            <a:lvl8pPr marL="3429000" indent="-228600" eaLnBrk="0" fontAlgn="base" hangingPunct="0">
              <a:spcBef>
                <a:spcPct val="0"/>
              </a:spcBef>
              <a:spcAft>
                <a:spcPct val="0"/>
              </a:spcAft>
              <a:defRPr sz="2600">
                <a:solidFill>
                  <a:schemeClr val="tx1"/>
                </a:solidFill>
                <a:latin typeface="Arial Narrow" pitchFamily="34" charset="0"/>
                <a:cs typeface="Arial" charset="0"/>
              </a:defRPr>
            </a:lvl8pPr>
            <a:lvl9pPr marL="3886200" indent="-228600" eaLnBrk="0" fontAlgn="base" hangingPunct="0">
              <a:spcBef>
                <a:spcPct val="0"/>
              </a:spcBef>
              <a:spcAft>
                <a:spcPct val="0"/>
              </a:spcAft>
              <a:defRPr sz="2600">
                <a:solidFill>
                  <a:schemeClr val="tx1"/>
                </a:solidFill>
                <a:latin typeface="Arial Narrow" pitchFamily="34" charset="0"/>
                <a:cs typeface="Arial" charset="0"/>
              </a:defRPr>
            </a:lvl9pPr>
          </a:lstStyle>
          <a:p>
            <a:pPr eaLnBrk="1" hangingPunct="1"/>
            <a:r>
              <a:rPr lang="de-CH" altLang="de-DE" sz="1600" dirty="0" smtClean="0">
                <a:solidFill>
                  <a:srgbClr val="000000"/>
                </a:solidFill>
                <a:latin typeface="Arial" panose="020B0604020202020204" pitchFamily="34" charset="0"/>
                <a:cs typeface="Arial" panose="020B0604020202020204" pitchFamily="34" charset="0"/>
              </a:rPr>
              <a:t>aktuell</a:t>
            </a:r>
            <a:endParaRPr lang="de-CH" altLang="de-DE"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0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4" grpId="0" animBg="1"/>
      <p:bldP spid="10247" grpId="0"/>
      <p:bldP spid="15"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7</a:t>
            </a:fld>
            <a:endParaRPr lang="de-CH" dirty="0">
              <a:solidFill>
                <a:srgbClr val="000000"/>
              </a:solidFill>
            </a:endParaRPr>
          </a:p>
        </p:txBody>
      </p:sp>
      <p:sp>
        <p:nvSpPr>
          <p:cNvPr id="5" name="Abgerundete rechteckige Legende 4"/>
          <p:cNvSpPr/>
          <p:nvPr/>
        </p:nvSpPr>
        <p:spPr>
          <a:xfrm flipH="1">
            <a:off x="1003622" y="414586"/>
            <a:ext cx="3253085" cy="1656183"/>
          </a:xfrm>
          <a:prstGeom prst="wedgeRoundRectCallout">
            <a:avLst>
              <a:gd name="adj1" fmla="val -54923"/>
              <a:gd name="adj2" fmla="val 9079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Wozu ein neuer Lehrplan?</a:t>
            </a:r>
            <a:endParaRPr lang="de-CH" sz="3200" dirty="0">
              <a:solidFill>
                <a:srgbClr val="FFFFFF"/>
              </a:solidFill>
              <a:effectLst>
                <a:outerShdw blurRad="38100" dist="38100" dir="2700000" algn="tl">
                  <a:srgbClr val="000000">
                    <a:alpha val="43137"/>
                  </a:srgbClr>
                </a:outerShdw>
              </a:effectLst>
            </a:endParaRPr>
          </a:p>
        </p:txBody>
      </p:sp>
      <p:sp>
        <p:nvSpPr>
          <p:cNvPr id="6" name="Abgerundete rechteckige Legende 5"/>
          <p:cNvSpPr/>
          <p:nvPr/>
        </p:nvSpPr>
        <p:spPr>
          <a:xfrm>
            <a:off x="5714181" y="404663"/>
            <a:ext cx="3253085" cy="1656183"/>
          </a:xfrm>
          <a:prstGeom prst="wedgeRoundRectCallout">
            <a:avLst>
              <a:gd name="adj1" fmla="val -56681"/>
              <a:gd name="adj2" fmla="val 86773"/>
              <a:gd name="adj3" fmla="val 16667"/>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Wie ist der Lehrplan aufgebaut?</a:t>
            </a:r>
            <a:endParaRPr lang="de-CH" sz="3200" dirty="0">
              <a:solidFill>
                <a:srgbClr val="FFFFFF"/>
              </a:solidFill>
              <a:effectLst>
                <a:outerShdw blurRad="38100" dist="38100" dir="2700000" algn="tl">
                  <a:srgbClr val="000000">
                    <a:alpha val="43137"/>
                  </a:srgbClr>
                </a:outerShdw>
              </a:effectLst>
            </a:endParaRPr>
          </a:p>
        </p:txBody>
      </p:sp>
      <p:sp>
        <p:nvSpPr>
          <p:cNvPr id="10" name="Abgerundete rechteckige Legende 9"/>
          <p:cNvSpPr/>
          <p:nvPr/>
        </p:nvSpPr>
        <p:spPr>
          <a:xfrm flipH="1">
            <a:off x="1003622" y="2708920"/>
            <a:ext cx="3253085" cy="1656183"/>
          </a:xfrm>
          <a:prstGeom prst="wedgeRoundRectCallout">
            <a:avLst>
              <a:gd name="adj1" fmla="val -67404"/>
              <a:gd name="adj2" fmla="val -14378"/>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a:solidFill>
                  <a:srgbClr val="FFFFFF"/>
                </a:solidFill>
                <a:effectLst>
                  <a:outerShdw blurRad="38100" dist="38100" dir="2700000" algn="tl">
                    <a:srgbClr val="000000">
                      <a:alpha val="43137"/>
                    </a:srgbClr>
                  </a:outerShdw>
                </a:effectLst>
              </a:rPr>
              <a:t>Was ändert sich im Unterricht?</a:t>
            </a:r>
          </a:p>
        </p:txBody>
      </p:sp>
      <p:sp>
        <p:nvSpPr>
          <p:cNvPr id="11" name="Abgerundete rechteckige Legende 10"/>
          <p:cNvSpPr/>
          <p:nvPr/>
        </p:nvSpPr>
        <p:spPr>
          <a:xfrm>
            <a:off x="5714179" y="4852291"/>
            <a:ext cx="3253085" cy="1656183"/>
          </a:xfrm>
          <a:prstGeom prst="wedgeRoundRectCallout">
            <a:avLst>
              <a:gd name="adj1" fmla="val -61222"/>
              <a:gd name="adj2" fmla="val -69004"/>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3200" dirty="0" smtClean="0">
                <a:solidFill>
                  <a:srgbClr val="FFFFFF"/>
                </a:solidFill>
                <a:effectLst>
                  <a:outerShdw blurRad="38100" dist="38100" dir="2700000" algn="tl">
                    <a:srgbClr val="000000">
                      <a:alpha val="43137"/>
                    </a:srgbClr>
                  </a:outerShdw>
                </a:effectLst>
              </a:rPr>
              <a:t>Wie werden die Lehrpersonen vorbereitet?</a:t>
            </a:r>
            <a:endParaRPr lang="de-DE" sz="3200" dirty="0">
              <a:solidFill>
                <a:srgbClr val="FFFFFF"/>
              </a:solidFill>
              <a:effectLst>
                <a:outerShdw blurRad="38100" dist="38100" dir="2700000" algn="tl">
                  <a:srgbClr val="000000">
                    <a:alpha val="43137"/>
                  </a:srgbClr>
                </a:outerShdw>
              </a:effectLst>
            </a:endParaRPr>
          </a:p>
        </p:txBody>
      </p:sp>
      <p:sp>
        <p:nvSpPr>
          <p:cNvPr id="7" name="Abgerundete rechteckige Legende 6"/>
          <p:cNvSpPr/>
          <p:nvPr/>
        </p:nvSpPr>
        <p:spPr>
          <a:xfrm flipH="1">
            <a:off x="1003621" y="4873277"/>
            <a:ext cx="3424362" cy="1656183"/>
          </a:xfrm>
          <a:prstGeom prst="wedgeRoundRectCallout">
            <a:avLst>
              <a:gd name="adj1" fmla="val -59023"/>
              <a:gd name="adj2" fmla="val -73110"/>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Was ändert sich bei der Stundenplanung?</a:t>
            </a:r>
            <a:endParaRPr lang="de-CH" sz="3200" dirty="0">
              <a:solidFill>
                <a:srgbClr val="FFFFFF"/>
              </a:solidFill>
              <a:effectLst>
                <a:outerShdw blurRad="38100" dist="38100" dir="2700000" algn="tl">
                  <a:srgbClr val="000000">
                    <a:alpha val="43137"/>
                  </a:srgbClr>
                </a:outerShdw>
              </a:effectLst>
            </a:endParaRPr>
          </a:p>
        </p:txBody>
      </p:sp>
      <p:sp>
        <p:nvSpPr>
          <p:cNvPr id="8" name="Abgerundete rechteckige Legende 7"/>
          <p:cNvSpPr/>
          <p:nvPr/>
        </p:nvSpPr>
        <p:spPr>
          <a:xfrm flipH="1">
            <a:off x="5714180" y="2708920"/>
            <a:ext cx="3253085" cy="1656183"/>
          </a:xfrm>
          <a:prstGeom prst="wedgeRoundRectCallout">
            <a:avLst>
              <a:gd name="adj1" fmla="val 68930"/>
              <a:gd name="adj2" fmla="val -13873"/>
              <a:gd name="adj3" fmla="val 16667"/>
            </a:avLst>
          </a:prstGeom>
          <a:solidFill>
            <a:schemeClr val="accent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smtClean="0">
                <a:solidFill>
                  <a:srgbClr val="FFFFFF"/>
                </a:solidFill>
                <a:effectLst>
                  <a:outerShdw blurRad="38100" dist="38100" dir="2700000" algn="tl">
                    <a:srgbClr val="000000">
                      <a:alpha val="43137"/>
                    </a:srgbClr>
                  </a:outerShdw>
                </a:effectLst>
              </a:rPr>
              <a:t>Beurteilung mit dem Lehrplan21?</a:t>
            </a:r>
            <a:endParaRPr lang="de-CH"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6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Zyklen - Fachbereiche</a:t>
            </a:r>
            <a:endParaRPr lang="de-CH" dirty="0"/>
          </a:p>
        </p:txBody>
      </p:sp>
      <p:sp>
        <p:nvSpPr>
          <p:cNvPr id="4" name="Foliennummernplatzhalter 3"/>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8</a:t>
            </a:fld>
            <a:endParaRPr lang="de-CH" dirty="0">
              <a:solidFill>
                <a:srgbClr val="000000"/>
              </a:solidFill>
            </a:endParaRPr>
          </a:p>
        </p:txBody>
      </p:sp>
      <p:sp>
        <p:nvSpPr>
          <p:cNvPr id="5" name="Rechteck 4"/>
          <p:cNvSpPr/>
          <p:nvPr/>
        </p:nvSpPr>
        <p:spPr>
          <a:xfrm>
            <a:off x="3499021" y="1420709"/>
            <a:ext cx="1877472" cy="441459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Rechteck 5"/>
          <p:cNvSpPr/>
          <p:nvPr/>
        </p:nvSpPr>
        <p:spPr>
          <a:xfrm>
            <a:off x="3510776" y="1420709"/>
            <a:ext cx="1856914" cy="404187"/>
          </a:xfrm>
          <a:prstGeom prst="rect">
            <a:avLst/>
          </a:prstGeom>
          <a:solidFill>
            <a:srgbClr val="E5F3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2. Zyklus</a:t>
            </a:r>
          </a:p>
          <a:p>
            <a:r>
              <a:rPr lang="de-CH"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3. - 6. Klasse</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hteck 6"/>
          <p:cNvSpPr/>
          <p:nvPr/>
        </p:nvSpPr>
        <p:spPr>
          <a:xfrm>
            <a:off x="1611846" y="1423220"/>
            <a:ext cx="1874625" cy="416771"/>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1. Zyklus</a:t>
            </a:r>
          </a:p>
          <a:p>
            <a:r>
              <a:rPr lang="de-CH"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KG und 1./2. Klasse</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hteck 7"/>
          <p:cNvSpPr/>
          <p:nvPr/>
        </p:nvSpPr>
        <p:spPr>
          <a:xfrm>
            <a:off x="5389418" y="1435721"/>
            <a:ext cx="2210247" cy="403919"/>
          </a:xfrm>
          <a:prstGeom prst="rect">
            <a:avLst/>
          </a:prstGeom>
          <a:solidFill>
            <a:srgbClr val="F3FCE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3. Zyklus</a:t>
            </a:r>
          </a:p>
          <a:p>
            <a:r>
              <a:rPr lang="de-CH"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7. - 9. Klasse</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hteck 8"/>
          <p:cNvSpPr/>
          <p:nvPr/>
        </p:nvSpPr>
        <p:spPr>
          <a:xfrm>
            <a:off x="3491966" y="1373812"/>
            <a:ext cx="1896068" cy="61909"/>
          </a:xfrm>
          <a:prstGeom prst="rect">
            <a:avLst/>
          </a:prstGeom>
          <a:solidFill>
            <a:srgbClr val="61B8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de-CH" sz="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hteck 9"/>
          <p:cNvSpPr/>
          <p:nvPr/>
        </p:nvSpPr>
        <p:spPr>
          <a:xfrm>
            <a:off x="5383243" y="1371761"/>
            <a:ext cx="2216422" cy="63960"/>
          </a:xfrm>
          <a:prstGeom prst="rect">
            <a:avLst/>
          </a:prstGeom>
          <a:solidFill>
            <a:srgbClr val="AEEE7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de-CH" sz="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hteck 10"/>
          <p:cNvSpPr/>
          <p:nvPr/>
        </p:nvSpPr>
        <p:spPr>
          <a:xfrm>
            <a:off x="1609908" y="1423220"/>
            <a:ext cx="1888965" cy="441459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Rechteck 11"/>
          <p:cNvSpPr/>
          <p:nvPr/>
        </p:nvSpPr>
        <p:spPr>
          <a:xfrm>
            <a:off x="1605876" y="1373812"/>
            <a:ext cx="1902256" cy="61909"/>
          </a:xfrm>
          <a:prstGeom prst="rect">
            <a:avLst/>
          </a:prstGeom>
          <a:solidFill>
            <a:srgbClr val="FFB26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de-CH" sz="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hteck 13"/>
          <p:cNvSpPr/>
          <p:nvPr/>
        </p:nvSpPr>
        <p:spPr>
          <a:xfrm>
            <a:off x="5378514" y="1423037"/>
            <a:ext cx="2216422" cy="441459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3" name="Rechteck 12"/>
          <p:cNvSpPr/>
          <p:nvPr/>
        </p:nvSpPr>
        <p:spPr>
          <a:xfrm>
            <a:off x="3488601" y="2092630"/>
            <a:ext cx="4098259" cy="162000"/>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0"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Englisch</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hteck 14"/>
          <p:cNvSpPr/>
          <p:nvPr/>
        </p:nvSpPr>
        <p:spPr>
          <a:xfrm>
            <a:off x="4484801" y="2299278"/>
            <a:ext cx="3102059" cy="162000"/>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0" algn="l"/>
              </a:tabLst>
            </a:pP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Französisch</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hteck 15"/>
          <p:cNvSpPr/>
          <p:nvPr/>
        </p:nvSpPr>
        <p:spPr>
          <a:xfrm>
            <a:off x="5370583" y="2501378"/>
            <a:ext cx="2216278" cy="162000"/>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0" algn="l"/>
              </a:tabLst>
            </a:pP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Italienisch</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hteck 16"/>
          <p:cNvSpPr/>
          <p:nvPr/>
        </p:nvSpPr>
        <p:spPr>
          <a:xfrm>
            <a:off x="5366073" y="3098084"/>
            <a:ext cx="2220788" cy="306000"/>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300"/>
              </a:spcBef>
              <a:spcAft>
                <a:spcPts val="300"/>
              </a:spcAft>
            </a:pPr>
            <a:r>
              <a:rPr lang="de-CH" sz="105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Natur und Technik</a:t>
            </a:r>
            <a: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(mit Physik, Chemie, Biologie)</a:t>
            </a:r>
            <a:endParaRPr lang="de-CH"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hteck 17"/>
          <p:cNvSpPr/>
          <p:nvPr/>
        </p:nvSpPr>
        <p:spPr>
          <a:xfrm>
            <a:off x="5373692" y="3411930"/>
            <a:ext cx="2213169" cy="319106"/>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300"/>
              </a:spcBef>
              <a:spcAft>
                <a:spcPts val="300"/>
              </a:spcAft>
            </a:pPr>
            <a:r>
              <a:rPr lang="de-CH" sz="105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Wirtschaft, Arbeit, Haushalt</a:t>
            </a:r>
            <a: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(mit Hauswirtschaft)</a:t>
            </a:r>
            <a:endParaRPr lang="de-CH"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hteck 18"/>
          <p:cNvSpPr/>
          <p:nvPr/>
        </p:nvSpPr>
        <p:spPr>
          <a:xfrm>
            <a:off x="5374459" y="3729955"/>
            <a:ext cx="2212402" cy="306000"/>
          </a:xfrm>
          <a:prstGeom prst="rect">
            <a:avLst/>
          </a:prstGeom>
          <a:gradFill flip="none" rotWithShape="1">
            <a:gsLst>
              <a:gs pos="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300"/>
              </a:spcBef>
              <a:spcAft>
                <a:spcPts val="300"/>
              </a:spcAft>
            </a:pPr>
            <a:r>
              <a:rPr lang="de-CH" sz="105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Räume, Zeiten, Gesellschaften</a:t>
            </a:r>
            <a: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(mit Geografie, Geschichte)</a:t>
            </a:r>
            <a:endParaRPr lang="de-CH"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hteck 19"/>
          <p:cNvSpPr/>
          <p:nvPr/>
        </p:nvSpPr>
        <p:spPr>
          <a:xfrm>
            <a:off x="5356301" y="4038013"/>
            <a:ext cx="2231974" cy="4272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300"/>
              </a:spcBef>
              <a:spcAft>
                <a:spcPts val="300"/>
              </a:spcAft>
            </a:pPr>
            <a:r>
              <a:rPr lang="de-CH" sz="11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Lebenskunde</a:t>
            </a:r>
            <a: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de-CH" sz="9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Ethik, Religionen, Gemeinschaft</a:t>
            </a:r>
            <a:b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CH"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Berufliche Orientierung</a:t>
            </a:r>
            <a:endParaRPr lang="de-CH"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hteck 20"/>
          <p:cNvSpPr/>
          <p:nvPr/>
        </p:nvSpPr>
        <p:spPr>
          <a:xfrm>
            <a:off x="1623001" y="5608139"/>
            <a:ext cx="6113122" cy="206741"/>
          </a:xfrm>
          <a:prstGeom prst="rect">
            <a:avLst/>
          </a:prstGeom>
          <a:gradFill>
            <a:gsLst>
              <a:gs pos="39000">
                <a:schemeClr val="bg1"/>
              </a:gs>
              <a:gs pos="61000">
                <a:schemeClr val="accent2">
                  <a:lumMod val="20000"/>
                  <a:lumOff val="80000"/>
                </a:schemeClr>
              </a:gs>
              <a:gs pos="100000">
                <a:schemeClr val="accent2">
                  <a:lumMod val="20000"/>
                  <a:lumOff val="80000"/>
                </a:schemeClr>
              </a:gs>
              <a:gs pos="100000">
                <a:schemeClr val="bg1">
                  <a:lumMod val="85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3321050"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Projektunterricht</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hteck 21"/>
          <p:cNvSpPr/>
          <p:nvPr/>
        </p:nvSpPr>
        <p:spPr>
          <a:xfrm>
            <a:off x="2369115" y="5361122"/>
            <a:ext cx="5313868" cy="162000"/>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1698625"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Medien und Informatik</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hteck 22"/>
          <p:cNvSpPr/>
          <p:nvPr/>
        </p:nvSpPr>
        <p:spPr>
          <a:xfrm>
            <a:off x="1637283" y="4510910"/>
            <a:ext cx="5949576" cy="209984"/>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Gestalten: </a:t>
            </a:r>
            <a:r>
              <a:rPr lang="de-CH" sz="115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Bildnerisches Gestalten/Textiles und Technisches Gestalten </a:t>
            </a:r>
            <a:endParaRPr lang="de-CH" sz="115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hteck 23"/>
          <p:cNvSpPr/>
          <p:nvPr/>
        </p:nvSpPr>
        <p:spPr>
          <a:xfrm>
            <a:off x="1637283" y="4773879"/>
            <a:ext cx="5949576" cy="209984"/>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Musik</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hteck 24"/>
          <p:cNvSpPr/>
          <p:nvPr/>
        </p:nvSpPr>
        <p:spPr>
          <a:xfrm>
            <a:off x="1637283" y="5036823"/>
            <a:ext cx="5949576" cy="209984"/>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Bewegung und Sport</a:t>
            </a:r>
            <a:endParaRPr lang="de-CH"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hteck 25"/>
          <p:cNvSpPr/>
          <p:nvPr/>
        </p:nvSpPr>
        <p:spPr>
          <a:xfrm>
            <a:off x="1637283" y="3095051"/>
            <a:ext cx="3728860" cy="302105"/>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Natur, Mensch, Gesellschaft</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hteck 26"/>
          <p:cNvSpPr/>
          <p:nvPr/>
        </p:nvSpPr>
        <p:spPr>
          <a:xfrm>
            <a:off x="1615880" y="1894990"/>
            <a:ext cx="5970980" cy="162000"/>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Deutsch</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hteck 27"/>
          <p:cNvSpPr/>
          <p:nvPr/>
        </p:nvSpPr>
        <p:spPr>
          <a:xfrm>
            <a:off x="1637283" y="2756824"/>
            <a:ext cx="5949578" cy="209984"/>
          </a:xfrm>
          <a:prstGeom prst="rect">
            <a:avLst/>
          </a:prstGeom>
          <a:gradFill flip="none" rotWithShape="1">
            <a:gsLst>
              <a:gs pos="0">
                <a:schemeClr val="bg1"/>
              </a:gs>
              <a:gs pos="26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449263" algn="l"/>
              </a:tabLst>
            </a:pPr>
            <a:r>
              <a:rPr lang="de-CH" sz="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Mathematik</a:t>
            </a:r>
            <a:endParaRPr lang="de-CH"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Gerade Verbindung 28"/>
          <p:cNvCxnSpPr/>
          <p:nvPr/>
        </p:nvCxnSpPr>
        <p:spPr>
          <a:xfrm>
            <a:off x="5366073" y="3406677"/>
            <a:ext cx="2215408" cy="7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5366073" y="3729207"/>
            <a:ext cx="2215408" cy="7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5366073" y="4040403"/>
            <a:ext cx="2215408" cy="7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7675032" y="1379712"/>
            <a:ext cx="0" cy="4135902"/>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7734503" y="1382659"/>
            <a:ext cx="0" cy="4409451"/>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1591391" y="5910060"/>
            <a:ext cx="6296092" cy="23955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0" algn="l"/>
              </a:tabLst>
            </a:pP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Bildung für Nachhaltige Entwicklung</a:t>
            </a:r>
            <a:endParaRPr lang="de-CH"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hteck 34"/>
          <p:cNvSpPr/>
          <p:nvPr/>
        </p:nvSpPr>
        <p:spPr>
          <a:xfrm>
            <a:off x="1591392" y="6184252"/>
            <a:ext cx="6404368" cy="2126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tabLst>
                <a:tab pos="0" algn="l"/>
              </a:tabLst>
            </a:pPr>
            <a:r>
              <a:rPr lang="de-CH"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Überfachliche Kompetenzen  </a:t>
            </a:r>
            <a:r>
              <a:rPr lang="de-CH"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Personale - Soziale - Methodische Kompetenzen</a:t>
            </a:r>
            <a:endParaRPr lang="de-CH"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6" name="Gerade Verbindung 35"/>
          <p:cNvCxnSpPr/>
          <p:nvPr/>
        </p:nvCxnSpPr>
        <p:spPr>
          <a:xfrm>
            <a:off x="7838173" y="1403741"/>
            <a:ext cx="25457" cy="462609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7959705" y="1393552"/>
            <a:ext cx="0" cy="487163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0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Vergleich alt – </a:t>
            </a:r>
            <a:r>
              <a:rPr lang="de-CH" sz="2000" dirty="0" smtClean="0"/>
              <a:t>neu</a:t>
            </a:r>
            <a:r>
              <a:rPr lang="de-CH" dirty="0" smtClean="0"/>
              <a:t/>
            </a:r>
            <a:br>
              <a:rPr lang="de-CH" dirty="0" smtClean="0"/>
            </a:br>
            <a:r>
              <a:rPr lang="de-CH" sz="2000" dirty="0" smtClean="0"/>
              <a:t>Deutsch 3./4.Kl.</a:t>
            </a:r>
            <a:endParaRPr lang="de-CH" sz="2000" dirty="0"/>
          </a:p>
        </p:txBody>
      </p:sp>
      <p:sp>
        <p:nvSpPr>
          <p:cNvPr id="4" name="Datumsplatzhalter 3"/>
          <p:cNvSpPr>
            <a:spLocks noGrp="1"/>
          </p:cNvSpPr>
          <p:nvPr>
            <p:ph type="dt" sz="half" idx="10"/>
          </p:nvPr>
        </p:nvSpPr>
        <p:spPr/>
        <p:txBody>
          <a:bodyPr/>
          <a:lstStyle/>
          <a:p>
            <a:fld id="{ACFB4A21-0AB7-43C9-B5B1-F859E52B32E1}" type="datetime1">
              <a:rPr lang="de-CH" smtClean="0"/>
              <a:t>09.05.2017</a:t>
            </a:fld>
            <a:endParaRPr lang="de-CH"/>
          </a:p>
        </p:txBody>
      </p:sp>
      <p:sp>
        <p:nvSpPr>
          <p:cNvPr id="5" name="Foliennummernplatzhalter 4"/>
          <p:cNvSpPr>
            <a:spLocks noGrp="1"/>
          </p:cNvSpPr>
          <p:nvPr>
            <p:ph type="sldNum" sz="quarter" idx="12"/>
          </p:nvPr>
        </p:nvSpPr>
        <p:spPr/>
        <p:txBody>
          <a:bodyPr/>
          <a:lstStyle/>
          <a:p>
            <a:pPr>
              <a:defRPr/>
            </a:pPr>
            <a:fld id="{8F070FAD-2390-448C-8260-B652C1CEAFFA}" type="slidenum">
              <a:rPr lang="de-CH" smtClean="0">
                <a:solidFill>
                  <a:srgbClr val="000000"/>
                </a:solidFill>
              </a:rPr>
              <a:pPr>
                <a:defRPr/>
              </a:pPr>
              <a:t>9</a:t>
            </a:fld>
            <a:endParaRPr lang="de-CH" dirty="0">
              <a:solidFill>
                <a:srgbClr val="000000"/>
              </a:solidFill>
            </a:endParaRPr>
          </a:p>
        </p:txBody>
      </p:sp>
      <p:pic>
        <p:nvPicPr>
          <p:cNvPr id="8" name="Grafik 7"/>
          <p:cNvPicPr>
            <a:picLocks noChangeAspect="1"/>
          </p:cNvPicPr>
          <p:nvPr/>
        </p:nvPicPr>
        <p:blipFill>
          <a:blip r:embed="rId3"/>
          <a:stretch>
            <a:fillRect/>
          </a:stretch>
        </p:blipFill>
        <p:spPr>
          <a:xfrm>
            <a:off x="755650" y="1412776"/>
            <a:ext cx="8399007" cy="5278488"/>
          </a:xfrm>
          <a:prstGeom prst="rect">
            <a:avLst/>
          </a:prstGeom>
        </p:spPr>
      </p:pic>
    </p:spTree>
    <p:extLst>
      <p:ext uri="{BB962C8B-B14F-4D97-AF65-F5344CB8AC3E}">
        <p14:creationId xmlns:p14="http://schemas.microsoft.com/office/powerpoint/2010/main" val="37397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ösung 2">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eaLnBrk="1" hangingPunct="1">
          <a:spcBef>
            <a:spcPct val="0"/>
          </a:spcBef>
          <a:buClrTx/>
          <a:buFontTx/>
          <a:buNone/>
          <a:defRPr sz="1200"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tzte Seite">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ösung 2">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eaLnBrk="1" hangingPunct="1">
          <a:spcBef>
            <a:spcPct val="0"/>
          </a:spcBef>
          <a:buClrTx/>
          <a:buFontTx/>
          <a:buNone/>
          <a:defRPr sz="1200"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olienmaster-DVSintern">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olienmaster-DVSintern">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äsentation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3367</Words>
  <Application>Microsoft Office PowerPoint</Application>
  <PresentationFormat>Bildschirmpräsentation (4:3)</PresentationFormat>
  <Paragraphs>517</Paragraphs>
  <Slides>35</Slides>
  <Notes>35</Notes>
  <HiddenSlides>0</HiddenSlides>
  <MMClips>0</MMClips>
  <ScaleCrop>false</ScaleCrop>
  <HeadingPairs>
    <vt:vector size="6" baseType="variant">
      <vt:variant>
        <vt:lpstr>Verwendete Schriftarten</vt:lpstr>
      </vt:variant>
      <vt:variant>
        <vt:i4>16</vt:i4>
      </vt:variant>
      <vt:variant>
        <vt:lpstr>Design</vt:lpstr>
      </vt:variant>
      <vt:variant>
        <vt:i4>6</vt:i4>
      </vt:variant>
      <vt:variant>
        <vt:lpstr>Folientitel</vt:lpstr>
      </vt:variant>
      <vt:variant>
        <vt:i4>35</vt:i4>
      </vt:variant>
    </vt:vector>
  </HeadingPairs>
  <TitlesOfParts>
    <vt:vector size="57" baseType="lpstr">
      <vt:lpstr>Adobe Heiti Std R</vt:lpstr>
      <vt:lpstr>Aharoni</vt:lpstr>
      <vt:lpstr>Arial</vt:lpstr>
      <vt:lpstr>Arial Black</vt:lpstr>
      <vt:lpstr>Arial Narrow</vt:lpstr>
      <vt:lpstr>Calibri</vt:lpstr>
      <vt:lpstr>Courier New</vt:lpstr>
      <vt:lpstr>Segoe Print</vt:lpstr>
      <vt:lpstr>Segoe UI Black</vt:lpstr>
      <vt:lpstr>Segoe UI Light</vt:lpstr>
      <vt:lpstr>Segoe UI Semibold</vt:lpstr>
      <vt:lpstr>Segoe UI Semilight</vt:lpstr>
      <vt:lpstr>Symbol</vt:lpstr>
      <vt:lpstr>Tahoma</vt:lpstr>
      <vt:lpstr>Times New Roman</vt:lpstr>
      <vt:lpstr>Wingdings</vt:lpstr>
      <vt:lpstr>Lösung 2</vt:lpstr>
      <vt:lpstr>Letzte Seite</vt:lpstr>
      <vt:lpstr>1_Lösung 2</vt:lpstr>
      <vt:lpstr>1_Folienmaster-DVSintern</vt:lpstr>
      <vt:lpstr>2_Folienmaster-DVSintern</vt:lpstr>
      <vt:lpstr>Präsentation3</vt:lpstr>
      <vt:lpstr> Herzlich Willkommen zur  Elterninformation</vt:lpstr>
      <vt:lpstr>PowerPoint-Präsentation</vt:lpstr>
      <vt:lpstr>PowerPoint-Präsentation</vt:lpstr>
      <vt:lpstr>Wozu ein neuer Lehrplan?</vt:lpstr>
      <vt:lpstr>21 Kantone - 1 Lehrplan</vt:lpstr>
      <vt:lpstr>PowerPoint-Präsentation</vt:lpstr>
      <vt:lpstr>PowerPoint-Präsentation</vt:lpstr>
      <vt:lpstr>Zyklen - Fachbereiche</vt:lpstr>
      <vt:lpstr>Vergleich alt – neu Deutsch 3./4.Kl.</vt:lpstr>
      <vt:lpstr>Vergleich alt – neu Deutsch Zyklus 1 (KG – 2.Kl.)</vt:lpstr>
      <vt:lpstr>Kompetenzaufbau</vt:lpstr>
      <vt:lpstr>Überfachliche Kompetenzen</vt:lpstr>
      <vt:lpstr>Entwicklungsorientierte Zugänge</vt:lpstr>
      <vt:lpstr>Medien und Informatik</vt:lpstr>
      <vt:lpstr> Einführung Typewriter</vt:lpstr>
      <vt:lpstr>PowerPoint-Präsentation</vt:lpstr>
      <vt:lpstr>PowerPoint-Präsentation</vt:lpstr>
      <vt:lpstr>PowerPoint-Präsentation</vt:lpstr>
      <vt:lpstr>PowerPoint-Präsentation</vt:lpstr>
      <vt:lpstr>PowerPoint-Präsentation</vt:lpstr>
      <vt:lpstr>Kompetenzorientierter Unterricht - 8 Merkmale</vt:lpstr>
      <vt:lpstr>PowerPoint-Präsentation</vt:lpstr>
      <vt:lpstr>PowerPoint-Präsentation</vt:lpstr>
      <vt:lpstr>Beurteilung beim LP21</vt:lpstr>
      <vt:lpstr>PowerPoint-Präsentation</vt:lpstr>
      <vt:lpstr>Neue Wochenstundentafel</vt:lpstr>
      <vt:lpstr>Neue Wochenstundentafel</vt:lpstr>
      <vt:lpstr>Stundenplan PS</vt:lpstr>
      <vt:lpstr>PowerPoint-Präsentation</vt:lpstr>
      <vt:lpstr>Ziele der Einführung</vt:lpstr>
      <vt:lpstr>Zeitplan der Einführung</vt:lpstr>
      <vt:lpstr>PowerPoint-Präsentation</vt:lpstr>
      <vt:lpstr>PowerPoint-Präsentation</vt:lpstr>
      <vt:lpstr>PowerPoint-Präsentation</vt:lpstr>
      <vt:lpstr>PowerPoint-Präsentation</vt:lpstr>
    </vt:vector>
  </TitlesOfParts>
  <Company>Dienststelle Volksschulbildung Kanton Luzern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Elterninformation Lehrplan 21, Präsentation, Musterpräsentation</dc:title>
  <dc:subject>Lehrplan 21</dc:subject>
  <dc:creator>Thomas Buchmann</dc:creator>
  <cp:lastModifiedBy>Helbling Mark</cp:lastModifiedBy>
  <cp:revision>101</cp:revision>
  <cp:lastPrinted>2017-05-09T12:44:00Z</cp:lastPrinted>
  <dcterms:created xsi:type="dcterms:W3CDTF">2015-05-13T09:37:42Z</dcterms:created>
  <dcterms:modified xsi:type="dcterms:W3CDTF">2017-05-09T14:38:54Z</dcterms:modified>
</cp:coreProperties>
</file>